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87" r:id="rId4"/>
    <p:sldId id="288" r:id="rId5"/>
    <p:sldId id="278" r:id="rId6"/>
    <p:sldId id="267" r:id="rId7"/>
    <p:sldId id="268" r:id="rId8"/>
    <p:sldId id="269" r:id="rId9"/>
    <p:sldId id="270" r:id="rId10"/>
    <p:sldId id="276" r:id="rId11"/>
    <p:sldId id="264" r:id="rId12"/>
    <p:sldId id="256" r:id="rId13"/>
    <p:sldId id="257" r:id="rId14"/>
    <p:sldId id="258" r:id="rId15"/>
    <p:sldId id="259" r:id="rId16"/>
    <p:sldId id="260" r:id="rId17"/>
    <p:sldId id="263" r:id="rId18"/>
    <p:sldId id="261" r:id="rId19"/>
    <p:sldId id="275" r:id="rId20"/>
    <p:sldId id="262" r:id="rId21"/>
    <p:sldId id="280" r:id="rId22"/>
    <p:sldId id="281" r:id="rId23"/>
  </p:sldIdLst>
  <p:sldSz cx="9144000" cy="5143500" type="screen16x9"/>
  <p:notesSz cx="6858000" cy="9144000"/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F9A713"/>
    <a:srgbClr val="1CF05E"/>
    <a:srgbClr val="20ECE7"/>
    <a:srgbClr val="0000FF"/>
    <a:srgbClr val="F9B5E2"/>
    <a:srgbClr val="FF3300"/>
    <a:srgbClr val="F616A6"/>
    <a:srgbClr val="1EEEAE"/>
    <a:srgbClr val="56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75" d="100"/>
          <a:sy n="75" d="100"/>
        </p:scale>
        <p:origin x="10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A674-AA4D-4975-AEFE-C376A9C604C3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C426-6799-4D8D-A871-9EED46E37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AC426-6799-4D8D-A871-9EED46E379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7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1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7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6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243921" y="289453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40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5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9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9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60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8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1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2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7" indent="0">
              <a:buNone/>
              <a:defRPr sz="2400"/>
            </a:lvl3pPr>
            <a:lvl4pPr marL="1371491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1" indent="0">
              <a:buNone/>
              <a:defRPr sz="2000"/>
            </a:lvl7pPr>
            <a:lvl8pPr marL="3200145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3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7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5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8.png"/><Relationship Id="rId18" Type="http://schemas.openxmlformats.org/officeDocument/2006/relationships/image" Target="../media/image32.gif"/><Relationship Id="rId3" Type="http://schemas.openxmlformats.org/officeDocument/2006/relationships/image" Target="../media/image22.png"/><Relationship Id="rId21" Type="http://schemas.openxmlformats.org/officeDocument/2006/relationships/image" Target="../media/image35.gif"/><Relationship Id="rId7" Type="http://schemas.openxmlformats.org/officeDocument/2006/relationships/image" Target="../media/image25.gif"/><Relationship Id="rId12" Type="http://schemas.openxmlformats.org/officeDocument/2006/relationships/slide" Target="slide13.xml"/><Relationship Id="rId17" Type="http://schemas.openxmlformats.org/officeDocument/2006/relationships/image" Target="../media/image31.gif"/><Relationship Id="rId2" Type="http://schemas.openxmlformats.org/officeDocument/2006/relationships/image" Target="../media/image21.jpeg"/><Relationship Id="rId16" Type="http://schemas.openxmlformats.org/officeDocument/2006/relationships/image" Target="../media/image30.gif"/><Relationship Id="rId20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6.wdp"/><Relationship Id="rId15" Type="http://schemas.openxmlformats.org/officeDocument/2006/relationships/image" Target="../media/image29.png"/><Relationship Id="rId23" Type="http://schemas.openxmlformats.org/officeDocument/2006/relationships/slide" Target="slide15.xml"/><Relationship Id="rId10" Type="http://schemas.openxmlformats.org/officeDocument/2006/relationships/slide" Target="slide12.xml"/><Relationship Id="rId19" Type="http://schemas.openxmlformats.org/officeDocument/2006/relationships/image" Target="../media/image33.gif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slide" Target="slide14.xml"/><Relationship Id="rId22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49.jpeg"/><Relationship Id="rId5" Type="http://schemas.openxmlformats.org/officeDocument/2006/relationships/image" Target="../media/image45.png"/><Relationship Id="rId10" Type="http://schemas.openxmlformats.org/officeDocument/2006/relationships/image" Target="../media/image48.jpeg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71EE4D3-BDC7-59CF-2794-507919EC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69303B7-3A3F-4DF3-96ED-9070FC08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4707" y="0"/>
            <a:ext cx="3300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3EC63FEA-4AFD-45AD-A114-788DE53B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31" y="10716"/>
            <a:ext cx="363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BFD8FEF-3826-8E13-03B6-7EB520B7A4DB}"/>
              </a:ext>
            </a:extLst>
          </p:cNvPr>
          <p:cNvSpPr txBox="1">
            <a:spLocks/>
          </p:cNvSpPr>
          <p:nvPr/>
        </p:nvSpPr>
        <p:spPr>
          <a:xfrm>
            <a:off x="1600200" y="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PHƯỢNG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BFF9D-9432-2FEA-A3D1-CC9B8E0E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8475"/>
            <a:ext cx="6934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Ngô Kim Trúc</a:t>
            </a:r>
          </a:p>
        </p:txBody>
      </p:sp>
    </p:spTree>
    <p:extLst>
      <p:ext uri="{BB962C8B-B14F-4D97-AF65-F5344CB8AC3E}">
        <p14:creationId xmlns:p14="http://schemas.microsoft.com/office/powerpoint/2010/main" val="3235677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034" name="Picture 10" descr="C:\Users\ADMIN\Desktop\Picture1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0" y="4454788"/>
            <a:ext cx="683910" cy="5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4454788"/>
            <a:ext cx="713509" cy="5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4" y="4469044"/>
            <a:ext cx="619126" cy="5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29" y="4476750"/>
            <a:ext cx="621571" cy="5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4758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1040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25755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42317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̃i tên Phải 2">
            <a:hlinkClick r:id="rId23" action="ppaction://hlinksldjump"/>
          </p:cNvPr>
          <p:cNvSpPr/>
          <p:nvPr/>
        </p:nvSpPr>
        <p:spPr>
          <a:xfrm>
            <a:off x="8564450" y="4793961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34" dur="3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 -0.06605 C 0.56805 -0.05 0.56805 -0.05154 0.5592 -0.04629 C 0.53819 -0.01635 0.50885 -0.01358 0.48281 -0.00926 C 0.47483 -0.00463 0.46701 -0.00493 0.4592 0.00062 C 0.45226 -0.0003 0.44531 -4.19753E-6 0.43819 -0.00185 C 0.42951 -0.00401 0.42187 -0.01543 0.41337 -0.01913 C 0.40781 -0.0216 0.40226 -0.02407 0.3967 -0.02654 C 0.37726 -0.04722 0.3566 -0.06543 0.33698 -0.0858 C 0.33437 -0.08858 0.32378 -0.09969 0.32031 -0.10555 C 0.3151 -0.11419 0.30503 -0.13271 0.30503 -0.13271 C 0.30312 -0.14938 0.29774 -0.15679 0.29253 -0.16975 C 0.29045 -0.1753 0.28941 -0.18209 0.28698 -0.18703 C 0.28351 -0.19382 0.27812 -0.19784 0.27448 -0.20432 C 0.26302 -0.26543 0.2401 -0.31697 0.23559 -0.38209 C 0.23507 -0.40586 0.23403 -0.42993 0.2342 -0.4537 C 0.23455 -0.49197 0.23646 -0.59351 0.25642 -0.62901 C 0.25798 -0.6429 0.26007 -0.64753 0.26476 -0.65864 C 0.2651 -0.66049 0.26875 -0.6895 0.27031 -0.69321 C 0.27778 -0.71142 0.28646 -0.71975 0.2967 -0.73024 C 0.30017 -0.73364 0.30278 -0.73981 0.30642 -0.74259 C 0.31545 -0.74969 0.32917 -0.75246 0.33837 -0.75493 C 0.35694 -0.75277 0.37292 -0.74629 0.39114 -0.74012 C 0.39548 -0.73858 0.40191 -0.73827 0.40642 -0.73518 C 0.41423 -0.72993 0.42187 -0.72654 0.42986 -0.72284 C 0.43802 -0.71944 0.44167 -0.71327 0.45087 -0.71049 C 0.4559 -0.70432 0.46996 -0.68426 0.47569 -0.68086 C 0.47899 -0.66944 0.48246 -0.6679 0.48698 -0.65864 C 0.49358 -0.64506 0.49774 -0.62777 0.50226 -0.61172 " pathEditMode="relative" ptsTypes="fffffffffffffffffffffffffff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612452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81" b="75655"/>
          <a:stretch/>
        </p:blipFill>
        <p:spPr bwMode="auto">
          <a:xfrm>
            <a:off x="259128" y="14752"/>
            <a:ext cx="790354" cy="7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457200" y="3181350"/>
            <a:ext cx="12192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Bầu dục 3"/>
          <p:cNvSpPr/>
          <p:nvPr/>
        </p:nvSpPr>
        <p:spPr>
          <a:xfrm>
            <a:off x="2085109" y="3182774"/>
            <a:ext cx="1143000" cy="11415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Bầu dục 10"/>
          <p:cNvSpPr/>
          <p:nvPr/>
        </p:nvSpPr>
        <p:spPr>
          <a:xfrm>
            <a:off x="3781222" y="3176155"/>
            <a:ext cx="1143000" cy="11415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/>
          <p:cNvSpPr/>
          <p:nvPr/>
        </p:nvSpPr>
        <p:spPr>
          <a:xfrm>
            <a:off x="5257799" y="3320005"/>
            <a:ext cx="1676401" cy="928145"/>
          </a:xfrm>
          <a:prstGeom prst="rect">
            <a:avLst/>
          </a:prstGeom>
          <a:solidFill>
            <a:srgbClr val="F9A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am giác Cân 5"/>
          <p:cNvSpPr/>
          <p:nvPr/>
        </p:nvSpPr>
        <p:spPr>
          <a:xfrm>
            <a:off x="7274704" y="2967550"/>
            <a:ext cx="1333461" cy="1280600"/>
          </a:xfrm>
          <a:prstGeom prst="triangle">
            <a:avLst/>
          </a:prstGeom>
          <a:solidFill>
            <a:srgbClr val="4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1"/>
          <a:stretch/>
        </p:blipFill>
        <p:spPr bwMode="auto">
          <a:xfrm>
            <a:off x="200246" y="950860"/>
            <a:ext cx="8667308" cy="20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ộp Văn bản 14"/>
          <p:cNvSpPr txBox="1"/>
          <p:nvPr/>
        </p:nvSpPr>
        <p:spPr>
          <a:xfrm>
            <a:off x="1066800" y="215979"/>
            <a:ext cx="7853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̉n-ghi-Mớ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-ghi-Mớ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̉n-ghi-Mớ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̉n-ghi-Mới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̉n-ghi-Mới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76" b="80435"/>
          <a:stretch/>
        </p:blipFill>
        <p:spPr bwMode="auto">
          <a:xfrm>
            <a:off x="228601" y="28575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6"/>
          <a:stretch/>
        </p:blipFill>
        <p:spPr bwMode="auto">
          <a:xfrm>
            <a:off x="304800" y="1276350"/>
            <a:ext cx="8538667" cy="26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ộp Văn bản 7"/>
          <p:cNvSpPr txBox="1"/>
          <p:nvPr/>
        </p:nvSpPr>
        <p:spPr>
          <a:xfrm>
            <a:off x="990601" y="261074"/>
            <a:ext cx="790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3048000" y="676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Hộp Văn bản 27"/>
          <p:cNvSpPr txBox="1"/>
          <p:nvPr/>
        </p:nvSpPr>
        <p:spPr>
          <a:xfrm>
            <a:off x="2514600" y="4170209"/>
            <a:ext cx="445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vàng</a:t>
            </a:r>
            <a:endParaRPr lang="en-US" sz="2400" dirty="0"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Đường nối Thẳng 2"/>
          <p:cNvCxnSpPr/>
          <p:nvPr/>
        </p:nvCxnSpPr>
        <p:spPr>
          <a:xfrm flipV="1">
            <a:off x="1004456" y="676573"/>
            <a:ext cx="303414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6" y="4517202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76" b="80435"/>
          <a:stretch/>
        </p:blipFill>
        <p:spPr bwMode="auto">
          <a:xfrm>
            <a:off x="228601" y="28575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6"/>
          <a:stretch/>
        </p:blipFill>
        <p:spPr bwMode="auto">
          <a:xfrm>
            <a:off x="304800" y="1276350"/>
            <a:ext cx="8538667" cy="26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Hộp Văn bản 31"/>
          <p:cNvSpPr txBox="1"/>
          <p:nvPr/>
        </p:nvSpPr>
        <p:spPr>
          <a:xfrm>
            <a:off x="3048000" y="676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Hộp Văn bản 32"/>
          <p:cNvSpPr txBox="1"/>
          <p:nvPr/>
        </p:nvSpPr>
        <p:spPr>
          <a:xfrm>
            <a:off x="2590800" y="4170209"/>
            <a:ext cx="445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990601" y="261074"/>
            <a:ext cx="790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Đường nối Thẳng 8"/>
          <p:cNvCxnSpPr/>
          <p:nvPr/>
        </p:nvCxnSpPr>
        <p:spPr>
          <a:xfrm flipV="1">
            <a:off x="4267200" y="676572"/>
            <a:ext cx="2779167" cy="2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49" y="455619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76" b="80435"/>
          <a:stretch/>
        </p:blipFill>
        <p:spPr bwMode="auto">
          <a:xfrm>
            <a:off x="228601" y="28575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6"/>
          <a:stretch/>
        </p:blipFill>
        <p:spPr bwMode="auto">
          <a:xfrm>
            <a:off x="304800" y="1276350"/>
            <a:ext cx="8538667" cy="26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Hộp Văn bản 30"/>
          <p:cNvSpPr txBox="1"/>
          <p:nvPr/>
        </p:nvSpPr>
        <p:spPr>
          <a:xfrm>
            <a:off x="3048000" y="676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Hộp Văn bản 31"/>
          <p:cNvSpPr txBox="1"/>
          <p:nvPr/>
        </p:nvSpPr>
        <p:spPr>
          <a:xfrm>
            <a:off x="2590800" y="4170209"/>
            <a:ext cx="445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990601" y="261074"/>
            <a:ext cx="790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Đường nối Thẳng 8"/>
          <p:cNvCxnSpPr/>
          <p:nvPr/>
        </p:nvCxnSpPr>
        <p:spPr>
          <a:xfrm flipV="1">
            <a:off x="1124169" y="1076395"/>
            <a:ext cx="1923831" cy="6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8"/>
          <p:cNvCxnSpPr/>
          <p:nvPr/>
        </p:nvCxnSpPr>
        <p:spPr>
          <a:xfrm>
            <a:off x="7220169" y="676572"/>
            <a:ext cx="14666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605">
            <a:off x="5912645" y="2616995"/>
            <a:ext cx="2234808" cy="22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o 6 Cánh 2"/>
          <p:cNvSpPr/>
          <p:nvPr/>
        </p:nvSpPr>
        <p:spPr>
          <a:xfrm>
            <a:off x="342900" y="361950"/>
            <a:ext cx="8458201" cy="2755077"/>
          </a:xfrm>
          <a:prstGeom prst="star6">
            <a:avLst>
              <a:gd name="adj" fmla="val 31634"/>
              <a:gd name="h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C:\Users\Admin\Downloads\Screenshot_2020-08-15 CloudBook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09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Bầu dục 6"/>
          <p:cNvSpPr/>
          <p:nvPr/>
        </p:nvSpPr>
        <p:spPr>
          <a:xfrm>
            <a:off x="2057400" y="400916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Hình Bầu dục 27"/>
          <p:cNvSpPr/>
          <p:nvPr/>
        </p:nvSpPr>
        <p:spPr>
          <a:xfrm>
            <a:off x="4876800" y="4013489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Hình Bầu dục 28"/>
          <p:cNvSpPr/>
          <p:nvPr/>
        </p:nvSpPr>
        <p:spPr>
          <a:xfrm>
            <a:off x="7315200" y="4013489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423160" y="1047750"/>
            <a:ext cx="685800" cy="68580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Nhóm 42"/>
          <p:cNvGrpSpPr/>
          <p:nvPr/>
        </p:nvGrpSpPr>
        <p:grpSpPr>
          <a:xfrm>
            <a:off x="1905000" y="1992630"/>
            <a:ext cx="1771304" cy="2833602"/>
            <a:chOff x="1905000" y="1992630"/>
            <a:chExt cx="1771304" cy="2833602"/>
          </a:xfrm>
        </p:grpSpPr>
        <p:sp>
          <p:nvSpPr>
            <p:cNvPr id="7" name="Tam giác Vuông 6"/>
            <p:cNvSpPr/>
            <p:nvPr/>
          </p:nvSpPr>
          <p:spPr>
            <a:xfrm>
              <a:off x="1923358" y="4094712"/>
              <a:ext cx="731520" cy="73152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am giác Vuông 7"/>
            <p:cNvSpPr/>
            <p:nvPr/>
          </p:nvSpPr>
          <p:spPr>
            <a:xfrm>
              <a:off x="2944784" y="4094712"/>
              <a:ext cx="731520" cy="73152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am giác Vuông 8"/>
            <p:cNvSpPr/>
            <p:nvPr/>
          </p:nvSpPr>
          <p:spPr>
            <a:xfrm>
              <a:off x="1919894" y="3032414"/>
              <a:ext cx="731520" cy="73152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am giác Vuông 9"/>
            <p:cNvSpPr/>
            <p:nvPr/>
          </p:nvSpPr>
          <p:spPr>
            <a:xfrm>
              <a:off x="2924002" y="3043152"/>
              <a:ext cx="731520" cy="73152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am giác Vuông 10"/>
            <p:cNvSpPr/>
            <p:nvPr/>
          </p:nvSpPr>
          <p:spPr>
            <a:xfrm>
              <a:off x="1905000" y="1992630"/>
              <a:ext cx="731520" cy="731520"/>
            </a:xfrm>
            <a:prstGeom prst="rtTriangle">
              <a:avLst/>
            </a:prstGeom>
            <a:solidFill>
              <a:srgbClr val="1CF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am giác Vuông 18"/>
            <p:cNvSpPr/>
            <p:nvPr/>
          </p:nvSpPr>
          <p:spPr>
            <a:xfrm>
              <a:off x="2913611" y="1992630"/>
              <a:ext cx="731520" cy="731520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Hình chữ nhật 11"/>
          <p:cNvSpPr/>
          <p:nvPr/>
        </p:nvSpPr>
        <p:spPr>
          <a:xfrm>
            <a:off x="6614160" y="1790700"/>
            <a:ext cx="685800" cy="68580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am giác Vuông 17"/>
          <p:cNvSpPr/>
          <p:nvPr/>
        </p:nvSpPr>
        <p:spPr>
          <a:xfrm rot="16200000">
            <a:off x="6225540" y="2476500"/>
            <a:ext cx="731520" cy="731520"/>
          </a:xfrm>
          <a:prstGeom prst="rtTriangle">
            <a:avLst/>
          </a:prstGeom>
          <a:solidFill>
            <a:srgbClr val="1CF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m giác Vuông 4"/>
          <p:cNvSpPr/>
          <p:nvPr/>
        </p:nvSpPr>
        <p:spPr>
          <a:xfrm>
            <a:off x="6957060" y="2476500"/>
            <a:ext cx="731520" cy="73152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am giác Vuông 16"/>
          <p:cNvSpPr/>
          <p:nvPr/>
        </p:nvSpPr>
        <p:spPr>
          <a:xfrm rot="5400000">
            <a:off x="6225540" y="2476500"/>
            <a:ext cx="731520" cy="73152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40"/>
          <p:cNvGrpSpPr/>
          <p:nvPr/>
        </p:nvGrpSpPr>
        <p:grpSpPr>
          <a:xfrm>
            <a:off x="5501640" y="2476500"/>
            <a:ext cx="2910840" cy="731520"/>
            <a:chOff x="4450080" y="2171700"/>
            <a:chExt cx="2910840" cy="731520"/>
          </a:xfrm>
        </p:grpSpPr>
        <p:sp>
          <p:nvSpPr>
            <p:cNvPr id="14" name="Tam giác Vuông 13"/>
            <p:cNvSpPr/>
            <p:nvPr/>
          </p:nvSpPr>
          <p:spPr>
            <a:xfrm rot="10800000">
              <a:off x="4450080" y="2171700"/>
              <a:ext cx="731520" cy="73152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am giác Vuông 14"/>
            <p:cNvSpPr/>
            <p:nvPr/>
          </p:nvSpPr>
          <p:spPr>
            <a:xfrm rot="5400000">
              <a:off x="6629400" y="2171700"/>
              <a:ext cx="731520" cy="73152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am giác Vuông 15"/>
          <p:cNvSpPr/>
          <p:nvPr/>
        </p:nvSpPr>
        <p:spPr>
          <a:xfrm rot="10800000">
            <a:off x="6957060" y="2476500"/>
            <a:ext cx="731520" cy="73152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" descr="C:\Users\Admin\Downloads\Screenshot_2020-08-15 CloudBook(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35991" r="55317" b="8370"/>
          <a:stretch/>
        </p:blipFill>
        <p:spPr bwMode="auto">
          <a:xfrm>
            <a:off x="228600" y="171450"/>
            <a:ext cx="1600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9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8" grpId="0" animBg="1"/>
      <p:bldP spid="5" grpId="0" animBg="1"/>
      <p:bldP spid="17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Bầu dục 17"/>
          <p:cNvSpPr/>
          <p:nvPr/>
        </p:nvSpPr>
        <p:spPr>
          <a:xfrm>
            <a:off x="609600" y="361950"/>
            <a:ext cx="533400" cy="533400"/>
          </a:xfrm>
          <a:prstGeom prst="ellipse">
            <a:avLst/>
          </a:prstGeom>
          <a:noFill/>
          <a:ln>
            <a:solidFill>
              <a:srgbClr val="F9A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/>
          <p:cNvSpPr txBox="1"/>
          <p:nvPr/>
        </p:nvSpPr>
        <p:spPr>
          <a:xfrm>
            <a:off x="685800" y="428595"/>
            <a:ext cx="381000" cy="400110"/>
          </a:xfrm>
          <a:prstGeom prst="rect">
            <a:avLst/>
          </a:prstGeom>
          <a:solidFill>
            <a:srgbClr val="F9A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Hộp Văn bản 25"/>
          <p:cNvSpPr txBox="1"/>
          <p:nvPr/>
        </p:nvSpPr>
        <p:spPr>
          <a:xfrm>
            <a:off x="1239982" y="28575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9" y="1435416"/>
            <a:ext cx="1743426" cy="11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treo tường abiding A94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38200" y="3400216"/>
            <a:ext cx="1243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ẫu cửa gỗ 1 cánh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1" r="29869" b="2604"/>
          <a:stretch/>
        </p:blipFill>
        <p:spPr bwMode="auto">
          <a:xfrm>
            <a:off x="7361554" y="3028950"/>
            <a:ext cx="9906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ánh HotDog Dĩ An - Posts - Di An - Menu, Prices, Restaurant Reviews |  Faceboo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1" b="89732" l="9778" r="100000">
                        <a14:foregroundMark x1="17778" y1="51339" x2="22222" y2="51339"/>
                        <a14:foregroundMark x1="15111" y1="50893" x2="22222" y2="52232"/>
                        <a14:backgroundMark x1="40000" y1="11607" x2="22222" y2="33036"/>
                        <a14:backgroundMark x1="22222" y1="44196" x2="11111" y2="46429"/>
                        <a14:backgroundMark x1="19111" y1="47321" x2="15111" y2="47321"/>
                        <a14:backgroundMark x1="20000" y1="46875" x2="10667" y2="5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57550"/>
            <a:ext cx="1475509" cy="14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ác loại chả cá trên các nước, tuy cùng tên gọi nhưng lại khác nhau rất  nhiề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1" b="89587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3" y="3293213"/>
            <a:ext cx="1563587" cy="14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ớt gỗ tròn lớn 26cm- thớt kính- thớt gỗ tròn- thớt | Lazada.v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86" y="1221195"/>
            <a:ext cx="1465151" cy="1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ẽ Trang Trí Khăn Tay Hình Vuô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76350"/>
            <a:ext cx="1477890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76200" y="15049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4" name="Hộp Văn bản 13"/>
          <p:cNvSpPr txBox="1"/>
          <p:nvPr/>
        </p:nvSpPr>
        <p:spPr>
          <a:xfrm>
            <a:off x="83127" y="33811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pic>
        <p:nvPicPr>
          <p:cNvPr id="1028" name="Picture 4" descr="3 cách làm hộp quà giấy hình tam giá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45310"/>
            <a:ext cx="1909629" cy="13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Khen thưởng con CNVC-NLĐ đạt danh hiệu học sinh giỏi năm học 2019 ...">
            <a:extLst>
              <a:ext uri="{FF2B5EF4-FFF2-40B4-BE49-F238E27FC236}">
                <a16:creationId xmlns:a16="http://schemas.microsoft.com/office/drawing/2014/main" id="{A452DE36-4CBE-4C6A-A1C5-95AB931FB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2398"/>
          <a:stretch/>
        </p:blipFill>
        <p:spPr bwMode="auto">
          <a:xfrm>
            <a:off x="15" y="96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29CD5C-8037-4025-8418-E6B7509877E1}"/>
              </a:ext>
            </a:extLst>
          </p:cNvPr>
          <p:cNvSpPr/>
          <p:nvPr/>
        </p:nvSpPr>
        <p:spPr>
          <a:xfrm>
            <a:off x="3416071" y="1879252"/>
            <a:ext cx="2198359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471756321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B81922-0F11-0022-9AAF-6166449D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655F1-41D2-219E-85A8-D0664DABFA5C}"/>
              </a:ext>
            </a:extLst>
          </p:cNvPr>
          <p:cNvSpPr txBox="1"/>
          <p:nvPr/>
        </p:nvSpPr>
        <p:spPr>
          <a:xfrm>
            <a:off x="1007745" y="36288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kỹ năng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1008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06" y="207171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387" y="1993584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0887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6570" y="682514"/>
            <a:ext cx="513185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5" b="87619" l="7371" r="49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7" t="7164" r="54122" b="6527"/>
          <a:stretch/>
        </p:blipFill>
        <p:spPr bwMode="auto">
          <a:xfrm>
            <a:off x="2091961" y="285750"/>
            <a:ext cx="2013345" cy="23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7" b="86406" l="9278" r="46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9" t="-3944" r="48744" b="3944"/>
          <a:stretch/>
        </p:blipFill>
        <p:spPr bwMode="auto">
          <a:xfrm>
            <a:off x="1926928" y="2343150"/>
            <a:ext cx="2700471" cy="29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672" r="42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3286"/>
          <a:stretch/>
        </p:blipFill>
        <p:spPr bwMode="auto">
          <a:xfrm>
            <a:off x="4648200" y="7144"/>
            <a:ext cx="2667000" cy="288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6" b="89721" l="1227" r="4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 bwMode="auto">
          <a:xfrm>
            <a:off x="4689801" y="2481313"/>
            <a:ext cx="2898915" cy="30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003"/>
            <a:ext cx="1478376" cy="1345322"/>
          </a:xfrm>
          <a:prstGeom prst="rect">
            <a:avLst/>
          </a:prstGeom>
        </p:spPr>
      </p:pic>
      <p:sp>
        <p:nvSpPr>
          <p:cNvPr id="5" name="Lưu đồ: Điểm Kết Thúc 4"/>
          <p:cNvSpPr/>
          <p:nvPr/>
        </p:nvSpPr>
        <p:spPr>
          <a:xfrm>
            <a:off x="5381108" y="3415937"/>
            <a:ext cx="2010292" cy="38306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vuông</a:t>
            </a:r>
            <a:endParaRPr lang="en-US" sz="2250" dirty="0">
              <a:solidFill>
                <a:prstClr val="black"/>
              </a:solidFill>
              <a:latin typeface="UTM Avo" panose="02040603050506020204" pitchFamily="18" charset="0"/>
              <a:ea typeface="微软雅黑"/>
            </a:endParaRPr>
          </a:p>
        </p:txBody>
      </p:sp>
      <p:sp>
        <p:nvSpPr>
          <p:cNvPr id="6" name="Mũi tên Phải 5"/>
          <p:cNvSpPr/>
          <p:nvPr/>
        </p:nvSpPr>
        <p:spPr>
          <a:xfrm>
            <a:off x="3886200" y="2495550"/>
            <a:ext cx="1143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13591" r="55680" b="13273"/>
          <a:stretch/>
        </p:blipFill>
        <p:spPr bwMode="auto">
          <a:xfrm>
            <a:off x="1836699" y="1885949"/>
            <a:ext cx="137805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805637" y="1871663"/>
            <a:ext cx="1423338" cy="14590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720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79E-17 -2.71605E-6 L 0.41164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003"/>
            <a:ext cx="1478376" cy="1345322"/>
          </a:xfrm>
          <a:prstGeom prst="rect">
            <a:avLst/>
          </a:prstGeom>
        </p:spPr>
      </p:pic>
      <p:sp>
        <p:nvSpPr>
          <p:cNvPr id="5" name="Lưu đồ: Điểm Kết Thúc 4"/>
          <p:cNvSpPr/>
          <p:nvPr/>
        </p:nvSpPr>
        <p:spPr>
          <a:xfrm>
            <a:off x="5715000" y="3607470"/>
            <a:ext cx="1803163" cy="38306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tròn</a:t>
            </a:r>
            <a:endParaRPr lang="en-US" sz="2250" dirty="0">
              <a:solidFill>
                <a:prstClr val="black"/>
              </a:solidFill>
              <a:latin typeface="UTM Avo" panose="02040603050506020204" pitchFamily="18" charset="0"/>
              <a:ea typeface="微软雅黑"/>
            </a:endParaRPr>
          </a:p>
        </p:txBody>
      </p:sp>
      <p:sp>
        <p:nvSpPr>
          <p:cNvPr id="10" name="Mũi tên Phải 9"/>
          <p:cNvSpPr/>
          <p:nvPr/>
        </p:nvSpPr>
        <p:spPr>
          <a:xfrm>
            <a:off x="4085980" y="2491359"/>
            <a:ext cx="1143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23" b="91424" l="4333" r="4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9" r="54994"/>
          <a:stretch/>
        </p:blipFill>
        <p:spPr bwMode="auto">
          <a:xfrm>
            <a:off x="1540404" y="1657350"/>
            <a:ext cx="2193396" cy="208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ình Bầu dục 8"/>
          <p:cNvSpPr/>
          <p:nvPr/>
        </p:nvSpPr>
        <p:spPr>
          <a:xfrm>
            <a:off x="1981200" y="1733550"/>
            <a:ext cx="1600361" cy="1600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525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125 0.007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003"/>
            <a:ext cx="1478376" cy="1345322"/>
          </a:xfrm>
          <a:prstGeom prst="rect">
            <a:avLst/>
          </a:prstGeom>
        </p:spPr>
      </p:pic>
      <p:sp>
        <p:nvSpPr>
          <p:cNvPr id="5" name="Lưu đồ: Điểm Kết Thúc 4"/>
          <p:cNvSpPr/>
          <p:nvPr/>
        </p:nvSpPr>
        <p:spPr>
          <a:xfrm>
            <a:off x="5362540" y="3799003"/>
            <a:ext cx="2502339" cy="38306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tam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giác</a:t>
            </a:r>
            <a:endParaRPr lang="en-US" sz="2250" dirty="0">
              <a:solidFill>
                <a:prstClr val="black"/>
              </a:solidFill>
              <a:latin typeface="UTM Avo" panose="02040603050506020204" pitchFamily="18" charset="0"/>
              <a:ea typeface="微软雅黑"/>
            </a:endParaRPr>
          </a:p>
        </p:txBody>
      </p:sp>
      <p:sp>
        <p:nvSpPr>
          <p:cNvPr id="3" name="Tam giác Cân 2"/>
          <p:cNvSpPr/>
          <p:nvPr/>
        </p:nvSpPr>
        <p:spPr>
          <a:xfrm>
            <a:off x="5917358" y="1816834"/>
            <a:ext cx="1392705" cy="166931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10" name="Mũi tên Phải 9"/>
          <p:cNvSpPr/>
          <p:nvPr/>
        </p:nvSpPr>
        <p:spPr>
          <a:xfrm>
            <a:off x="4165340" y="2460858"/>
            <a:ext cx="1143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15" b="89944" l="4967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734"/>
          <a:stretch/>
        </p:blipFill>
        <p:spPr bwMode="auto">
          <a:xfrm>
            <a:off x="1752600" y="1475133"/>
            <a:ext cx="1982487" cy="23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Cân 3"/>
          <p:cNvSpPr/>
          <p:nvPr/>
        </p:nvSpPr>
        <p:spPr>
          <a:xfrm rot="10800000">
            <a:off x="2207504" y="1838185"/>
            <a:ext cx="1417678" cy="170254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0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003"/>
            <a:ext cx="1478376" cy="1345322"/>
          </a:xfrm>
          <a:prstGeom prst="rect">
            <a:avLst/>
          </a:prstGeom>
        </p:spPr>
      </p:pic>
      <p:sp>
        <p:nvSpPr>
          <p:cNvPr id="5" name="Lưu đồ: Điểm Kết Thúc 4"/>
          <p:cNvSpPr/>
          <p:nvPr/>
        </p:nvSpPr>
        <p:spPr>
          <a:xfrm>
            <a:off x="5257800" y="3665209"/>
            <a:ext cx="2743200" cy="38306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nhật</a:t>
            </a:r>
            <a:endParaRPr lang="en-US" sz="2250" dirty="0">
              <a:solidFill>
                <a:prstClr val="black"/>
              </a:solidFill>
              <a:latin typeface="UTM Avo" panose="02040603050506020204" pitchFamily="18" charset="0"/>
              <a:ea typeface="微软雅黑"/>
            </a:endParaRPr>
          </a:p>
        </p:txBody>
      </p:sp>
      <p:sp>
        <p:nvSpPr>
          <p:cNvPr id="10" name="Mũi tên Phải 9"/>
          <p:cNvSpPr/>
          <p:nvPr/>
        </p:nvSpPr>
        <p:spPr>
          <a:xfrm>
            <a:off x="4195327" y="2666672"/>
            <a:ext cx="1143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880" r="43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204"/>
          <a:stretch/>
        </p:blipFill>
        <p:spPr bwMode="auto">
          <a:xfrm>
            <a:off x="1731853" y="1516689"/>
            <a:ext cx="2434899" cy="25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2034085" y="2100037"/>
            <a:ext cx="1887583" cy="1152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350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39809 0.008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05000" y="824751"/>
            <a:ext cx="1463040" cy="14590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5410200" y="754152"/>
            <a:ext cx="1600361" cy="1600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6" name="Tam giác Cân 5"/>
          <p:cNvSpPr/>
          <p:nvPr/>
        </p:nvSpPr>
        <p:spPr>
          <a:xfrm>
            <a:off x="1905000" y="2952750"/>
            <a:ext cx="1392705" cy="166931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5266588" y="3401748"/>
            <a:ext cx="1887583" cy="1152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912620" y="824751"/>
            <a:ext cx="14478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5257800" y="3409950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/>
          <p:cNvCxnSpPr/>
          <p:nvPr/>
        </p:nvCxnSpPr>
        <p:spPr>
          <a:xfrm>
            <a:off x="5257800" y="4554067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/>
          <p:cNvCxnSpPr/>
          <p:nvPr/>
        </p:nvCxnSpPr>
        <p:spPr>
          <a:xfrm>
            <a:off x="5257800" y="3401748"/>
            <a:ext cx="8788" cy="11523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/>
          <p:cNvCxnSpPr/>
          <p:nvPr/>
        </p:nvCxnSpPr>
        <p:spPr>
          <a:xfrm>
            <a:off x="7159682" y="3401747"/>
            <a:ext cx="8788" cy="11523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0"/>
            <a:ext cx="91706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8119"/>
            <a:ext cx="3788231" cy="37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298582" y="1836223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8211" y="29111"/>
            <a:ext cx="3916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CÁ CÙNG </a:t>
            </a:r>
          </a:p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</a:t>
            </a:r>
          </a:p>
        </p:txBody>
      </p:sp>
      <p:pic>
        <p:nvPicPr>
          <p:cNvPr id="7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010400" y="165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m0ek1v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328</Words>
  <Application>Microsoft Office PowerPoint</Application>
  <PresentationFormat>On-screen Show (16:9)</PresentationFormat>
  <Paragraphs>50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96</cp:revision>
  <dcterms:created xsi:type="dcterms:W3CDTF">2018-02-28T14:41:17Z</dcterms:created>
  <dcterms:modified xsi:type="dcterms:W3CDTF">2024-10-02T14:27:04Z</dcterms:modified>
</cp:coreProperties>
</file>