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9" r:id="rId4"/>
    <p:sldId id="268" r:id="rId5"/>
    <p:sldId id="258" r:id="rId6"/>
    <p:sldId id="266" r:id="rId7"/>
    <p:sldId id="261" r:id="rId8"/>
    <p:sldId id="265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EB0"/>
    <a:srgbClr val="AB37B7"/>
    <a:srgbClr val="C52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7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5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7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3C25D-2FFA-4D2D-BAD4-C1FB476035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22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5B089-D2F3-487D-BAD0-7C9CF4BA65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44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E08B3-289F-46B2-9CC0-115F13754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44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8C58A-5F0F-4B35-9AE7-7AE9C7BA3C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45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C6A39-D10C-4C4A-92B8-B6997A327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68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43056-14FD-4D49-B151-64828A7D40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29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E2953-1E8E-4150-AE4C-A889574CF9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71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84CF0-3A16-4E16-8B46-192E80DAE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3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77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ED4EB-48E3-4E94-9476-38EFB0697D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34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5945C-0297-4451-8500-D8D6066D1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99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17CBE-684E-4388-B3D6-B1DA54012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68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3C25D-2FFA-4D2D-BAD4-C1FB476035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30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5B089-D2F3-487D-BAD0-7C9CF4BA65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1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E08B3-289F-46B2-9CC0-115F13754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9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8C58A-5F0F-4B35-9AE7-7AE9C7BA3C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44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C6A39-D10C-4C4A-92B8-B6997A327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04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43056-14FD-4D49-B151-64828A7D40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83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E2953-1E8E-4150-AE4C-A889574CF9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04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84CF0-3A16-4E16-8B46-192E80DAE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72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ED4EB-48E3-4E94-9476-38EFB0697D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2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5945C-0297-4451-8500-D8D6066D1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85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17CBE-684E-4388-B3D6-B1DA54012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9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3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9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7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7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3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5E64-79BD-427C-86B6-5789855AD98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3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FFFF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0DF12C-26F7-4E5E-9A47-F94C884DF03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8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FFFF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0DF12C-26F7-4E5E-9A47-F94C884DF03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0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D:\My%20documents\B&#7841;n%20&#416;i%20C&#243;%20Bi&#7871;t%20V.A.mp3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My%20documents\B&#7841;n%20&#416;i%20C&#243;%20Bi&#7871;t%20V.A.mp3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" y="-2057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7044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PHÒNG GIÁO DỤC VÀ ĐÀO TẠO QUẬN LONG BIÊN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TRƯỜNG MẦM NON HOA PHƯỢNG</a:t>
            </a:r>
            <a:endParaRPr lang="en-US" sz="2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1878297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100" dirty="0" err="1">
                <a:solidFill>
                  <a:srgbClr val="002060"/>
                </a:solidFill>
                <a:latin typeface="Times New Roman"/>
                <a:cs typeface="Arial" charset="0"/>
              </a:rPr>
              <a:t>Phát</a:t>
            </a:r>
            <a:r>
              <a:rPr lang="en-US" sz="4800" b="1" kern="100" dirty="0">
                <a:solidFill>
                  <a:srgbClr val="002060"/>
                </a:solidFill>
                <a:latin typeface="Times New Roman"/>
                <a:cs typeface="Arial" charset="0"/>
              </a:rPr>
              <a:t> </a:t>
            </a:r>
            <a:r>
              <a:rPr lang="en-US" sz="4800" b="1" kern="100" dirty="0" err="1">
                <a:solidFill>
                  <a:srgbClr val="002060"/>
                </a:solidFill>
                <a:latin typeface="Times New Roman"/>
                <a:cs typeface="Arial" charset="0"/>
              </a:rPr>
              <a:t>triển</a:t>
            </a:r>
            <a:r>
              <a:rPr lang="en-US" sz="4800" b="1" kern="100" dirty="0">
                <a:solidFill>
                  <a:srgbClr val="002060"/>
                </a:solidFill>
                <a:latin typeface="Times New Roman"/>
                <a:cs typeface="Arial" charset="0"/>
              </a:rPr>
              <a:t> </a:t>
            </a:r>
            <a:r>
              <a:rPr lang="en-US" sz="4800" b="1" kern="100" dirty="0" err="1">
                <a:solidFill>
                  <a:srgbClr val="002060"/>
                </a:solidFill>
                <a:latin typeface="Times New Roman"/>
                <a:cs typeface="Arial" charset="0"/>
              </a:rPr>
              <a:t>thẩm</a:t>
            </a:r>
            <a:r>
              <a:rPr lang="en-US" sz="4800" b="1" kern="100" dirty="0">
                <a:solidFill>
                  <a:srgbClr val="002060"/>
                </a:solidFill>
                <a:latin typeface="Times New Roman"/>
                <a:cs typeface="Arial" charset="0"/>
              </a:rPr>
              <a:t> </a:t>
            </a:r>
            <a:r>
              <a:rPr lang="en-US" sz="4800" b="1" kern="100" dirty="0" err="1">
                <a:solidFill>
                  <a:srgbClr val="002060"/>
                </a:solidFill>
                <a:latin typeface="Times New Roman"/>
                <a:cs typeface="Arial" charset="0"/>
              </a:rPr>
              <a:t>mỹ</a:t>
            </a:r>
            <a:endParaRPr lang="en-US" sz="4800" b="1" kern="100" dirty="0">
              <a:solidFill>
                <a:srgbClr val="002060"/>
              </a:solidFill>
              <a:latin typeface="Times New Roman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3480619"/>
            <a:ext cx="6324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Bản th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NDTT-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Dạy hát: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NDKH-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chước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( 24- 36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83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Bạn Ơi Có Biết V.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222" name="Picture 5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6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33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7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8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0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9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14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0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58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1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59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2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3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4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5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16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54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7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8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19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250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20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0"/>
              <a:ext cx="38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21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2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32867">
              <a:off x="5403" y="3342"/>
              <a:ext cx="357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23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4" y="3360"/>
              <a:ext cx="351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570884" y="2630507"/>
            <a:ext cx="79469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1.Ổn định tổ chức gây hứng thú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* Trò chuyện về một số phương tiện bé đến trường </a:t>
            </a:r>
          </a:p>
        </p:txBody>
      </p:sp>
    </p:spTree>
    <p:extLst>
      <p:ext uri="{BB962C8B-B14F-4D97-AF65-F5344CB8AC3E}">
        <p14:creationId xmlns:p14="http://schemas.microsoft.com/office/powerpoint/2010/main" val="426716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05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maxresdefa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8" y="457200"/>
            <a:ext cx="3657600" cy="267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dmin\Documents\GIAO AN 15-16\PTGT\1388974308_sau-lung-ba13992572532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97" y="443861"/>
            <a:ext cx="3657600" cy="281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D:\CHINH\PHUONG TIEN GIAO THONG\18210169-ta-c-gia--ca-a-ma-t-ca-ga-i-va-ma-t-ca-u-ba-nga-i-trong-ma-t-chia-c-xe-ma-u-a-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3541"/>
            <a:ext cx="3657600" cy="28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ac-nguyen-tac-vang-de-lai-xe-may-an-toan-9124-1402041561-539174d98db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8" y="3552651"/>
            <a:ext cx="3657600" cy="274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59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2037308"/>
            <a:ext cx="579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2. Phương pháp, hình thức tổ chức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* HĐ1: Dạy hát</a:t>
            </a:r>
          </a:p>
        </p:txBody>
      </p:sp>
    </p:spTree>
    <p:extLst>
      <p:ext uri="{BB962C8B-B14F-4D97-AF65-F5344CB8AC3E}">
        <p14:creationId xmlns:p14="http://schemas.microsoft.com/office/powerpoint/2010/main" val="19845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ONG MAT TROI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5763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HINH TRANG TRI T HA\HINH TRANG TRI CHU DE DV\O TO 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981075"/>
            <a:ext cx="40005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RT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08"/>
          <a:stretch>
            <a:fillRect/>
          </a:stretch>
        </p:blipFill>
        <p:spPr bwMode="auto">
          <a:xfrm>
            <a:off x="6588125" y="2565400"/>
            <a:ext cx="255587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05995" y="0"/>
            <a:ext cx="4532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5400" b="1">
                <a:solidFill>
                  <a:srgbClr val="FF33CC"/>
                </a:solidFill>
                <a:latin typeface="Times New Roman" pitchFamily="18" charset="0"/>
                <a:cs typeface="Arial" charset="0"/>
              </a:rPr>
              <a:t>Em tập lái ô tô</a:t>
            </a:r>
          </a:p>
        </p:txBody>
      </p:sp>
      <p:pic>
        <p:nvPicPr>
          <p:cNvPr id="7" name="Em Tập Lái Ô Tô Beat - Nhạc Thiếu Nhi Không Lời - Karaok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5623416"/>
            <a:ext cx="2200931" cy="123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0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Bạn Ơi Có Biết V.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222" name="Picture 5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6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33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7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8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0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9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14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0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58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1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59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2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3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4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5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16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54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7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8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19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250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20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0"/>
              <a:ext cx="38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21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2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32867">
              <a:off x="5403" y="3342"/>
              <a:ext cx="357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23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4" y="3360"/>
              <a:ext cx="351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990600" y="1659285"/>
            <a:ext cx="7315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447925" algn="l"/>
              </a:tabLst>
            </a:pPr>
            <a:r>
              <a:rPr lang="en-US" sz="3200" b="1">
                <a:solidFill>
                  <a:srgbClr val="AB37B7"/>
                </a:solidFill>
                <a:latin typeface="Times New Roman"/>
                <a:ea typeface="Times New Roman"/>
                <a:cs typeface="Times New Roman"/>
              </a:rPr>
              <a:t>Phần 3.Trò chơi: “Hãy bắt chước”</a:t>
            </a:r>
            <a:endParaRPr lang="en-US" sz="3200">
              <a:solidFill>
                <a:srgbClr val="AB37B7"/>
              </a:solidFill>
              <a:latin typeface=".VnTime"/>
              <a:ea typeface="Times New Roman"/>
              <a:cs typeface="Times New Roman"/>
            </a:endParaRPr>
          </a:p>
          <a:p>
            <a:pPr lvl="0">
              <a:tabLst>
                <a:tab pos="2447925" algn="l"/>
              </a:tabLst>
            </a:pPr>
            <a:r>
              <a:rPr lang="en-US" sz="3200">
                <a:solidFill>
                  <a:srgbClr val="AB37B7"/>
                </a:solidFill>
                <a:latin typeface="Times New Roman"/>
                <a:ea typeface="Times New Roman"/>
                <a:cs typeface="Times New Roman"/>
              </a:rPr>
              <a:t>- Cách chơi: Cô cho trẻ đi lung tung trong lớp khi cô nói phương tiện giao thông nào trẻ làm tiếng kêu của phương tiện giao thông đấy.</a:t>
            </a:r>
            <a:endParaRPr lang="en-US" sz="3200">
              <a:solidFill>
                <a:srgbClr val="AB37B7"/>
              </a:solidFill>
              <a:latin typeface=".VnTime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920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05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620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143</Words>
  <Application>Microsoft Office PowerPoint</Application>
  <PresentationFormat>On-screen Show (4:3)</PresentationFormat>
  <Paragraphs>15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.VnTime</vt:lpstr>
      <vt:lpstr>Arial</vt:lpstr>
      <vt:lpstr>Calibri</vt:lpstr>
      <vt:lpstr>Times New Roman</vt:lpstr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www.blogthuthuatwin10.com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Huyen Trang</cp:lastModifiedBy>
  <cp:revision>13</cp:revision>
  <dcterms:created xsi:type="dcterms:W3CDTF">2020-04-02T08:29:12Z</dcterms:created>
  <dcterms:modified xsi:type="dcterms:W3CDTF">2024-10-09T15:06:07Z</dcterms:modified>
</cp:coreProperties>
</file>