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3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000" b="1" dirty="0">
                <a:solidFill>
                  <a:srgbClr val="FF0000"/>
                </a:solidFill>
                <a:cs typeface="Times New Roman" pitchFamily="18" charset="0"/>
              </a:rPr>
              <a:t>QUẬN LONG BIÊN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PHƯỢNG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541595"/>
            <a:ext cx="7315200" cy="10668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7714" y="2812511"/>
            <a:ext cx="601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1714" y="4793185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Nhận biết phân biệt to – nhỏ</a:t>
            </a: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</a:p>
        </p:txBody>
      </p:sp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0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</a:p>
        </p:txBody>
      </p:sp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</a:p>
        </p:txBody>
      </p:sp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đặt các đồ vật to – nhỏ theo yêu cầu </a:t>
            </a: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“Đôi chân khéo léo”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giúp thỏ mẹ và thỏ con nhảy đúng ô</a:t>
            </a: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73</TotalTime>
  <Words>117</Words>
  <Application>Microsoft Office PowerPoint</Application>
  <PresentationFormat>On-screen Show (4:3)</PresentationFormat>
  <Paragraphs>18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UBND QUẬN LONG BIÊN TRƯỜNG MẦM NON HOA PHƯỢNG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Huyen Trang</cp:lastModifiedBy>
  <cp:revision>9</cp:revision>
  <dcterms:created xsi:type="dcterms:W3CDTF">2022-04-23T14:54:05Z</dcterms:created>
  <dcterms:modified xsi:type="dcterms:W3CDTF">2024-10-13T03:14:07Z</dcterms:modified>
</cp:coreProperties>
</file>