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81200" y="914400"/>
            <a:ext cx="6172200" cy="1470025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ỦY BAN NHÂN DÂN QUẬN LONG BIÊN</a:t>
            </a:r>
            <a:b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TRƯỜNG MẦM NON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HOA MỘC LAN 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371600" y="1676400"/>
            <a:ext cx="7467600" cy="1752600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LÀM QUEN VỚI TOÁN</a:t>
            </a: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ÔN NHẬN BIẾT PHÂN BIỆT HÌNH VUÔNG- HÌNH CHỮ NHẬT</a:t>
            </a: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 smtClean="0">
                <a:solidFill>
                  <a:srgbClr val="FF00FF"/>
                </a:solidFill>
                <a:latin typeface="Arial" charset="0"/>
              </a:rPr>
              <a:t>Lớp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: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Mẫu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Giáo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Bé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C4</a:t>
            </a:r>
          </a:p>
          <a:p>
            <a:pPr>
              <a:buNone/>
            </a:pP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6096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267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ỦY BAN NHÂN DÂN QUẬN LONG BIÊN TRƯỜNG MẦM NON HOA MỘC LAN </vt:lpstr>
      <vt:lpstr>2.Bài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Techsi.vn</cp:lastModifiedBy>
  <cp:revision>38</cp:revision>
  <dcterms:created xsi:type="dcterms:W3CDTF">2006-08-16T00:00:00Z</dcterms:created>
  <dcterms:modified xsi:type="dcterms:W3CDTF">2024-09-25T07:56:53Z</dcterms:modified>
</cp:coreProperties>
</file>