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70025"/>
          </a:xfrm>
        </p:spPr>
        <p:txBody>
          <a:bodyPr>
            <a:normAutofit/>
          </a:bodyPr>
          <a:lstStyle/>
          <a:p>
            <a:r>
              <a:rPr lang="vi-VN" sz="2400" dirty="0" smtClean="0"/>
              <a:t>PHÒNG GIÁO DỤC VÀ ĐÀO TẠO QUẬN LONG BIÊN</a:t>
            </a:r>
            <a:r>
              <a:rPr lang="vi-VN" sz="4000" dirty="0" smtClean="0"/>
              <a:t/>
            </a:r>
            <a:br>
              <a:rPr lang="vi-VN" sz="4000" dirty="0" smtClean="0"/>
            </a:br>
            <a:r>
              <a:rPr lang="vi-VN" sz="2800" i="1" dirty="0" smtClean="0"/>
              <a:t>Trường Mầm Non</a:t>
            </a:r>
            <a:r>
              <a:rPr lang="en-US" sz="2800" i="1" dirty="0" smtClean="0"/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Lan 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802313"/>
            <a:ext cx="6553200" cy="750887"/>
          </a:xfrm>
        </p:spPr>
        <p:txBody>
          <a:bodyPr>
            <a:normAutofit fontScale="77500" lnSpcReduction="20000"/>
          </a:bodyPr>
          <a:lstStyle/>
          <a:p>
            <a:endParaRPr lang="vi-VN" sz="1600" dirty="0" smtClean="0"/>
          </a:p>
          <a:p>
            <a:endParaRPr lang="vi-VN" sz="1600" dirty="0"/>
          </a:p>
          <a:p>
            <a:r>
              <a:rPr lang="vi-VN" sz="2200" dirty="0" smtClean="0">
                <a:solidFill>
                  <a:srgbClr val="00B050"/>
                </a:solidFill>
                <a:latin typeface="+mj-lt"/>
              </a:rPr>
              <a:t>NĂM HỌC : </a:t>
            </a:r>
            <a:r>
              <a:rPr lang="en-US" sz="22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2024- 2025</a:t>
            </a:r>
            <a:endParaRPr lang="en-US" sz="2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14400" y="2057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39240" y="3200400"/>
            <a:ext cx="6553200" cy="211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HOẠT ĐỘNG TẠO HÌNH</a:t>
            </a:r>
          </a:p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ĐỀ TÀI: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Vẽ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Bông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Hoa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LỨA TUỔI: </a:t>
            </a:r>
            <a:r>
              <a:rPr lang="en-US" sz="2000" dirty="0" smtClean="0">
                <a:solidFill>
                  <a:srgbClr val="FF0000"/>
                </a:solidFill>
                <a:latin typeface="+mj-lt"/>
              </a:rPr>
              <a:t>3-4 </a:t>
            </a:r>
            <a:r>
              <a:rPr lang="en-US" sz="2000" dirty="0" err="1" smtClean="0">
                <a:solidFill>
                  <a:srgbClr val="FF0000"/>
                </a:solidFill>
                <a:latin typeface="+mj-lt"/>
              </a:rPr>
              <a:t>tuổi</a:t>
            </a:r>
            <a:endParaRPr lang="vi-VN" sz="2000" dirty="0" smtClean="0">
              <a:solidFill>
                <a:srgbClr val="FF0000"/>
              </a:solidFill>
              <a:latin typeface="+mj-lt"/>
            </a:endParaRPr>
          </a:p>
          <a:p>
            <a:r>
              <a:rPr lang="vi-VN" sz="2000" dirty="0" smtClean="0">
                <a:solidFill>
                  <a:srgbClr val="FF0000"/>
                </a:solidFill>
                <a:latin typeface="+mj-lt"/>
              </a:rPr>
              <a:t>THỜI GIAN: 12-15 PHÚT</a:t>
            </a:r>
          </a:p>
          <a:p>
            <a:endParaRPr lang="vi-VN" sz="1600" dirty="0" smtClean="0">
              <a:latin typeface="+mj-lt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781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“Màu hoa”. 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MauHoa cu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20000" y="5029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29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r>
              <a:rPr lang="vi-VN" dirty="0"/>
              <a:t>+ Tranh vẽ gì đây?</a:t>
            </a:r>
          </a:p>
          <a:p>
            <a:endParaRPr lang="vi-VN" dirty="0"/>
          </a:p>
          <a:p>
            <a:r>
              <a:rPr lang="vi-VN" dirty="0"/>
              <a:t>+ Bông hoa này màu gì?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vi-VN" sz="2800" dirty="0">
                <a:latin typeface="+mj-lt"/>
              </a:rPr>
              <a:t>vẽ 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vẽ 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vi-VN" sz="2300" dirty="0" smtClean="0"/>
              <a:t>+ </a:t>
            </a:r>
            <a:r>
              <a:rPr lang="vi-VN" sz="2300" dirty="0"/>
              <a:t>Hoa có màu gì?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363</Words>
  <Application>Microsoft Office PowerPoint</Application>
  <PresentationFormat>On-screen Show (4:3)</PresentationFormat>
  <Paragraphs>63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PHÒNG GIÁO DỤC VÀ ĐÀO TẠO QUẬN LONG BIÊN Trường Mầm Non Hoa Mộc Lan 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+ Hoa có màu gì?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Techsi.vn</cp:lastModifiedBy>
  <cp:revision>25</cp:revision>
  <dcterms:created xsi:type="dcterms:W3CDTF">2006-08-16T00:00:00Z</dcterms:created>
  <dcterms:modified xsi:type="dcterms:W3CDTF">2024-09-25T08:02:22Z</dcterms:modified>
</cp:coreProperties>
</file>