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29"/>
  </p:handoutMasterIdLst>
  <p:sldIdLst>
    <p:sldId id="256" r:id="rId2"/>
    <p:sldId id="309" r:id="rId3"/>
    <p:sldId id="304" r:id="rId4"/>
    <p:sldId id="258" r:id="rId5"/>
    <p:sldId id="259" r:id="rId6"/>
    <p:sldId id="260" r:id="rId7"/>
    <p:sldId id="261" r:id="rId8"/>
    <p:sldId id="262" r:id="rId9"/>
    <p:sldId id="266" r:id="rId10"/>
    <p:sldId id="306" r:id="rId11"/>
    <p:sldId id="307" r:id="rId12"/>
    <p:sldId id="308" r:id="rId13"/>
    <p:sldId id="305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  <p:sldId id="278" r:id="rId23"/>
    <p:sldId id="280" r:id="rId24"/>
    <p:sldId id="284" r:id="rId25"/>
    <p:sldId id="285" r:id="rId26"/>
    <p:sldId id="289" r:id="rId27"/>
    <p:sldId id="31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5" autoAdjust="0"/>
    <p:restoredTop sz="94660"/>
  </p:normalViewPr>
  <p:slideViewPr>
    <p:cSldViewPr>
      <p:cViewPr varScale="1">
        <p:scale>
          <a:sx n="81" d="100"/>
          <a:sy n="81" d="100"/>
        </p:scale>
        <p:origin x="744" y="53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38B976-F0E9-4ABD-AF33-0BA9DD5F9A38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FAA2D-846E-4F6A-AC80-90F0D451EA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7E741-B4ED-471E-AA2D-6C0D63EFD605}" type="datetimeFigureOut">
              <a:rPr lang="en-US" smtClean="0"/>
              <a:pPr/>
              <a:t>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CBC67-ED07-42DD-A45A-06E39DB9A6D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7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2057399"/>
            <a:ext cx="9525000" cy="35814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 DỤC 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THỨC</a:t>
            </a:r>
            <a:b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 năng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b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nhỡ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(4-5 </a:t>
            </a:r>
            <a:r>
              <a:rPr lang="en-US" sz="31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31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31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1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D8FD59-666A-F5DC-BD62-34EFDE32D1A4}"/>
              </a:ext>
            </a:extLst>
          </p:cNvPr>
          <p:cNvSpPr txBox="1"/>
          <p:nvPr/>
        </p:nvSpPr>
        <p:spPr>
          <a:xfrm>
            <a:off x="2971731" y="228600"/>
            <a:ext cx="681577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</a:t>
            </a:r>
            <a:r>
              <a:rPr lang="en-US" sz="28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 HOA MỘC LAN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6ED5074-6B8E-43EC-8712-9DDBC8C8CC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1" b="981"/>
          <a:stretch/>
        </p:blipFill>
        <p:spPr>
          <a:xfrm>
            <a:off x="5448300" y="1447804"/>
            <a:ext cx="1295400" cy="1219191"/>
          </a:xfrm>
          <a:prstGeom prst="ellipse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959F54-67B2-4173-999B-6D6E4D1AD801}"/>
              </a:ext>
            </a:extLst>
          </p:cNvPr>
          <p:cNvCxnSpPr>
            <a:cxnSpLocks/>
          </p:cNvCxnSpPr>
          <p:nvPr/>
        </p:nvCxnSpPr>
        <p:spPr>
          <a:xfrm>
            <a:off x="4495800" y="1182707"/>
            <a:ext cx="350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6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i nạn bất ngờ với trẻ nhỏ, tai nạn bất ngờ, an toàn cho trẻ, tranh cảnh báo tai nạn cho trẻ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914400" y="1924195"/>
            <a:ext cx="103632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066800"/>
            <a:ext cx="10363200" cy="1470025"/>
          </a:xfrm>
        </p:spPr>
        <p:txBody>
          <a:bodyPr>
            <a:normAutofit/>
          </a:bodyPr>
          <a:lstStyle/>
          <a:p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chimes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omb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4-9408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o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5-1555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8-5399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1-2480-1435048105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2-7250-14350481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1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Biện pháp phòng chống tai nạn thương tích cho trẻ mầm no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ấu hiểu con yêu - Bộ ảnh những nguy hiểm luôn luôn rình rập quanh con bạn  - Bố mẹ nào cũng nên xem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ự nhiên và xã hội lớp 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ật mình với bộ ảnh mô tả những tai nạn trong gia đình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hoo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mamanbebe.com.vn/media/news/1411_giat-minh-voi-bo-anh-mo-ta-nhung-tai-nan-trong-gia-dinh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76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“Ai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748D-5805-4F81-BD2C-6EA9D775A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1E2D8-A947-4827-B617-279B3F35A0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568554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295400"/>
            <a:ext cx="10363200" cy="1470025"/>
          </a:xfrm>
        </p:spPr>
        <p:txBody>
          <a:bodyPr>
            <a:noAutofit/>
          </a:bodyPr>
          <a:lstStyle/>
          <a:p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endParaRPr lang="en-US" sz="4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7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2600" y="228600"/>
            <a:ext cx="87630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  <p:sndAc>
      <p:stSnd>
        <p:snd r:embed="rId2" name="arrow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titled-2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52400"/>
            <a:ext cx="9144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7-4970-1435048104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Untitled-19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amera.wav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8 Biện pháp phòng chống tai nạn thương tích cho trẻ mầm no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1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breez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i nạn bất ngờ với trẻ nhỏ, tai nạn bất ngờ, an toàn cho trẻ, tranh cảnh báo tai nạn cho trẻ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409</TotalTime>
  <Words>109</Words>
  <Application>Microsoft Office PowerPoint</Application>
  <PresentationFormat>Widescreen</PresentationFormat>
  <Paragraphs>8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Office Theme</vt:lpstr>
      <vt:lpstr>GIÁO DỤC NHẬN THỨC Kỹ năng: Một số kỹ năng giữ an toàn cho bản thân Lứa tuổi: Mẫu giáo nhỡ (4-5 tuổi) </vt:lpstr>
      <vt:lpstr>Các con hãy nêu những tình huống khi chơi cùng bạn có thể gây tổn thương cơ thể</vt:lpstr>
      <vt:lpstr>Những hình ảnh trẻ chơi cùng bạn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Những hình ảnh trẻ chơi một mình có thể gây nguy hiểm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Trò chơi “Ai chọn đúng”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MRHUU</dc:creator>
  <cp:lastModifiedBy>Trang Nguyen</cp:lastModifiedBy>
  <cp:revision>34</cp:revision>
  <dcterms:created xsi:type="dcterms:W3CDTF">2021-12-20T16:12:18Z</dcterms:created>
  <dcterms:modified xsi:type="dcterms:W3CDTF">2024-09-12T06:44:20Z</dcterms:modified>
</cp:coreProperties>
</file>