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5" r:id="rId6"/>
    <p:sldId id="304" r:id="rId7"/>
    <p:sldId id="296" r:id="rId8"/>
    <p:sldId id="297" r:id="rId9"/>
    <p:sldId id="298" r:id="rId10"/>
    <p:sldId id="299" r:id="rId11"/>
    <p:sldId id="300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0" d="100"/>
          <a:sy n="80" d="100"/>
        </p:scale>
        <p:origin x="62" y="17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694" y="3070894"/>
            <a:ext cx="9641115" cy="25146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</a:rPr>
            </a:b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447" y="3947637"/>
            <a:ext cx="7004718" cy="16129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( 4-5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75865" y="2327532"/>
            <a:ext cx="9055100" cy="9017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72205" y="1297463"/>
            <a:ext cx="1072989" cy="10300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813300" y="1094558"/>
            <a:ext cx="290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110" y="1473200"/>
            <a:ext cx="9611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914400"/>
            <a:ext cx="7615691" cy="226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00" y="1104900"/>
            <a:ext cx="10427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0262f94-9f35-4ac3-9a90-690165a166b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57</TotalTime>
  <Words>77</Words>
  <Application>Microsoft Office PowerPoint</Application>
  <PresentationFormat>Widescreen</PresentationFormat>
  <Paragraphs>11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Back to School 16x9</vt:lpstr>
      <vt:lpstr>Khám phá : Một số danh lam thắng cảnh của Hà Nội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Trang Nguyen</cp:lastModifiedBy>
  <cp:revision>13</cp:revision>
  <dcterms:created xsi:type="dcterms:W3CDTF">2023-05-03T08:55:24Z</dcterms:created>
  <dcterms:modified xsi:type="dcterms:W3CDTF">2024-09-12T06:46:54Z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