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3470178"/>
            <a:ext cx="7772400" cy="208823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b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968" y="917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HOA MỘC LAN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31805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NHỎ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56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Giáo viên: Phùng Thị Dung                    Ngô Thị Hương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Techsi.vn</cp:lastModifiedBy>
  <cp:revision>9</cp:revision>
  <dcterms:created xsi:type="dcterms:W3CDTF">2023-11-02T08:33:24Z</dcterms:created>
  <dcterms:modified xsi:type="dcterms:W3CDTF">2024-09-14T20:52:35Z</dcterms:modified>
</cp:coreProperties>
</file>