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  <p:sldMasterId id="2147483901" r:id="rId8"/>
  </p:sldMasterIdLst>
  <p:notesMasterIdLst>
    <p:notesMasterId r:id="rId23"/>
  </p:notesMasterIdLst>
  <p:sldIdLst>
    <p:sldId id="303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4660"/>
  </p:normalViewPr>
  <p:slideViewPr>
    <p:cSldViewPr>
      <p:cViewPr varScale="1">
        <p:scale>
          <a:sx n="80" d="100"/>
          <a:sy n="80" d="100"/>
        </p:scale>
        <p:origin x="942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3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2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0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7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2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8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0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3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8.png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wma"/><Relationship Id="rId7" Type="http://schemas.openxmlformats.org/officeDocument/2006/relationships/image" Target="../media/image36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.png"/><Relationship Id="rId3" Type="http://schemas.openxmlformats.org/officeDocument/2006/relationships/audio" Target="../media/media13.wma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microsoft.com/office/2007/relationships/hdphoto" Target="../media/hdphoto6.wdp"/><Relationship Id="rId5" Type="http://schemas.openxmlformats.org/officeDocument/2006/relationships/image" Target="../media/image37.jp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3.pn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6.wma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8.wma"/><Relationship Id="rId7" Type="http://schemas.openxmlformats.org/officeDocument/2006/relationships/image" Target="../media/image21.jpe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11" Type="http://schemas.openxmlformats.org/officeDocument/2006/relationships/image" Target="../media/image3.png"/><Relationship Id="rId5" Type="http://schemas.openxmlformats.org/officeDocument/2006/relationships/image" Target="../media/image1.jpg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2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0426" y="142590"/>
            <a:ext cx="6626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NONHOA MỘC LAN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2299" y="3053442"/>
            <a:ext cx="71994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4- 5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NguyễnThị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675" y="2493030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TRIỂN </a:t>
            </a:r>
            <a:r>
              <a:rPr lang="en-US" sz="28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  <p:pic>
        <p:nvPicPr>
          <p:cNvPr id="10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32" y="973587"/>
            <a:ext cx="1584176" cy="11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TRÒ CHƠI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AI TINH MẮT</a:t>
            </a:r>
            <a:endParaRPr lang="vi-VN" sz="6000" b="1" smtClean="0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7030A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                                      3 </a:t>
            </a:r>
            <a:r>
              <a:rPr lang="en-US" sz="3200">
                <a:solidFill>
                  <a:srgbClr val="FF0000"/>
                </a:solidFill>
              </a:rPr>
              <a:t>hình dưới đây mỗi hình 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có số </a:t>
            </a:r>
            <a:r>
              <a:rPr lang="en-US" sz="3200">
                <a:solidFill>
                  <a:srgbClr val="FF0000"/>
                </a:solidFill>
              </a:rPr>
              <a:t>lượng là bao </a:t>
            </a:r>
            <a:r>
              <a:rPr lang="en-US" sz="3200" smtClean="0">
                <a:solidFill>
                  <a:srgbClr val="FF0000"/>
                </a:solidFill>
              </a:rPr>
              <a:t>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</a:t>
            </a:r>
            <a:r>
              <a:rPr lang="en-US" sz="5400" b="1" smtClean="0">
                <a:solidFill>
                  <a:srgbClr val="002060"/>
                </a:solidFill>
                <a:ea typeface="+mj-ea"/>
              </a:rPr>
              <a:t>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  <a:endParaRPr lang="en-US" sz="40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có </a:t>
            </a:r>
            <a:r>
              <a:rPr lang="en-US" sz="4000" b="1">
                <a:solidFill>
                  <a:srgbClr val="FF0000"/>
                </a:solidFill>
              </a:rPr>
              <a:t>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+ Số </a:t>
            </a:r>
            <a:r>
              <a:rPr lang="en-US" sz="2800">
                <a:solidFill>
                  <a:srgbClr val="7030A0"/>
                </a:solidFill>
              </a:rPr>
              <a:t>xe máy và </a:t>
            </a:r>
            <a:r>
              <a:rPr lang="en-US" sz="2800" smtClean="0">
                <a:solidFill>
                  <a:srgbClr val="7030A0"/>
                </a:solidFill>
              </a:rPr>
              <a:t>số mũ </a:t>
            </a:r>
            <a:r>
              <a:rPr lang="en-US" sz="2800">
                <a:solidFill>
                  <a:srgbClr val="7030A0"/>
                </a:solidFill>
              </a:rPr>
              <a:t>bảo hiểm</a:t>
            </a:r>
            <a:r>
              <a:rPr lang="en-US" sz="2800" smtClean="0">
                <a:solidFill>
                  <a:srgbClr val="7030A0"/>
                </a:solidFill>
              </a:rPr>
              <a:t> số </a:t>
            </a:r>
            <a:r>
              <a:rPr lang="en-US" sz="2800">
                <a:solidFill>
                  <a:srgbClr val="7030A0"/>
                </a:solidFill>
              </a:rPr>
              <a:t>nào nhiều hơn? Và nhiều hơn là mấy? Vì sao</a:t>
            </a:r>
            <a:r>
              <a:rPr lang="en-US" sz="2800" smtClean="0">
                <a:solidFill>
                  <a:srgbClr val="7030A0"/>
                </a:solidFill>
              </a:rPr>
              <a:t>?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xe máy và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mũ </a:t>
            </a:r>
            <a:r>
              <a:rPr lang="en-US" sz="2800">
                <a:solidFill>
                  <a:srgbClr val="00B0F0"/>
                </a:solidFill>
                <a:ea typeface="+mj-ea"/>
              </a:rPr>
              <a:t>bảo hiểm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nào ít hơn? Và ít hơn là mấy?Vì sao?</a:t>
            </a:r>
            <a:r>
              <a:rPr lang="vi-VN">
                <a:solidFill>
                  <a:srgbClr val="00B0F0"/>
                </a:solidFill>
                <a:ea typeface="+mj-ea"/>
              </a:rPr>
              <a:t/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FF0000"/>
                </a:solidFill>
              </a:rPr>
              <a:t>Cách </a:t>
            </a:r>
            <a:r>
              <a:rPr lang="en-US" sz="2800">
                <a:solidFill>
                  <a:srgbClr val="FF0000"/>
                </a:solidFill>
              </a:rPr>
              <a:t>1: Bớt đi 1 </a:t>
            </a:r>
            <a:r>
              <a:rPr lang="en-US" sz="2800" smtClean="0">
                <a:solidFill>
                  <a:srgbClr val="FF0000"/>
                </a:solidFill>
              </a:rPr>
              <a:t>chiếc xe máy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mũ bảo hiểm bằng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9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17375E"/>
                </a:solidFill>
              </a:rPr>
              <a:t>Tìm bộ phận nào có số lượng là 5?</a:t>
            </a:r>
            <a:endParaRPr lang="en-US" smtClean="0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3062</TotalTime>
  <Words>214</Words>
  <Application>Microsoft Office PowerPoint</Application>
  <PresentationFormat>On-screen Show (4:3)</PresentationFormat>
  <Paragraphs>47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Blank</vt:lpstr>
      <vt:lpstr>2_Blank</vt:lpstr>
      <vt:lpstr>3_Blank</vt:lpstr>
      <vt:lpstr>6_Blank</vt:lpstr>
      <vt:lpstr>5_Blank</vt:lpstr>
      <vt:lpstr>1_Blank</vt:lpstr>
      <vt:lpstr>7_Blank</vt:lpstr>
      <vt:lpstr>1_Office Theme</vt:lpstr>
      <vt:lpstr>PowerPoint Presentation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HP</cp:lastModifiedBy>
  <cp:revision>342</cp:revision>
  <dcterms:created xsi:type="dcterms:W3CDTF">2020-04-14T06:55:17Z</dcterms:created>
  <dcterms:modified xsi:type="dcterms:W3CDTF">2024-08-19T15:59:15Z</dcterms:modified>
</cp:coreProperties>
</file>