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9" r:id="rId2"/>
    <p:sldId id="256" r:id="rId3"/>
    <p:sldId id="258" r:id="rId4"/>
    <p:sldId id="272" r:id="rId5"/>
    <p:sldId id="263" r:id="rId6"/>
    <p:sldId id="273" r:id="rId7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5"/>
    <p:restoredTop sz="94660"/>
  </p:normalViewPr>
  <p:slideViewPr>
    <p:cSldViewPr showGuides="1">
      <p:cViewPr varScale="1">
        <p:scale>
          <a:sx n="63" d="100"/>
          <a:sy n="63" d="100"/>
        </p:scale>
        <p:origin x="780" y="54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47591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9834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980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8875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7095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4580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816" y="1452746"/>
            <a:ext cx="17279789" cy="19729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5124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04522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652" y="5281058"/>
            <a:ext cx="9505056" cy="4425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409624" y="564332"/>
            <a:ext cx="8182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MỘC LAN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3077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676" y="769624"/>
            <a:ext cx="1875764" cy="2733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842" y="-16611"/>
            <a:ext cx="2190238" cy="30321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480931" y="1851708"/>
            <a:ext cx="12388933" cy="13020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667" y="3199619"/>
            <a:ext cx="4962232" cy="62932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8316" y="6659924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40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0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24 – 36 </a:t>
            </a:r>
            <a:r>
              <a:rPr lang="en-US" sz="4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endParaRPr lang="en-US" sz="4000" dirty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4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15 – 20 </a:t>
            </a:r>
            <a:r>
              <a:rPr lang="en-US" sz="40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4000" dirty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7" name="图片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8" y="4616899"/>
            <a:ext cx="3294724" cy="48588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9527" y="2937694"/>
            <a:ext cx="15188773" cy="2435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5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5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endParaRPr lang="en-US" sz="5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913" y="0"/>
            <a:ext cx="13465175" cy="9399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25926"/>
            <a:ext cx="16778288" cy="444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38087">
            <a:off x="1443038" y="4289426"/>
            <a:ext cx="12749212" cy="489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a-Nha-Thuong-Nhau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17644" y="185816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409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4100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1894">
            <a:off x="-260274" y="3922336"/>
            <a:ext cx="7200900" cy="559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484" y="439664"/>
            <a:ext cx="8718114" cy="76127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796856" y="3400505"/>
            <a:ext cx="6336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màu xanh – màu </a:t>
            </a:r>
            <a:r>
              <a:rPr lang="it-IT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43013" descr="1-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1472" y="633438"/>
            <a:ext cx="5868864" cy="9167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图片 37891" descr="1-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0362" y="2993232"/>
            <a:ext cx="6516687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48470" y="5062765"/>
            <a:ext cx="4805165" cy="43439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2981" y="345406"/>
            <a:ext cx="10440988" cy="952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3770" y="-67488"/>
            <a:ext cx="4922514" cy="43755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44728" y="4107820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 </a:t>
            </a:r>
            <a:endParaRPr lang="it-IT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Phân biệt màu xanh – màu đỏ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anTayMe-EllieKhanhNgoc-71358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36576" y="7368654"/>
            <a:ext cx="609600" cy="609600"/>
          </a:xfrm>
          <a:prstGeom prst="rect">
            <a:avLst/>
          </a:prstGeom>
        </p:spPr>
      </p:pic>
      <p:pic>
        <p:nvPicPr>
          <p:cNvPr id="10" name="图片 38916" descr="1-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25401" y="2361630"/>
            <a:ext cx="3921233" cy="711415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219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6" y="0"/>
            <a:ext cx="16598056" cy="935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文本框 9221"/>
          <p:cNvSpPr txBox="1"/>
          <p:nvPr/>
        </p:nvSpPr>
        <p:spPr>
          <a:xfrm>
            <a:off x="6660952" y="1785938"/>
            <a:ext cx="4176463" cy="3323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aCuaToi-QuynhTrang-36768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39583" y="578447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inh-nen-mam-non-co-giao-va-cac-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6778288" cy="94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8704" y="2217614"/>
            <a:ext cx="11521280" cy="2232248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CÔ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67</Words>
  <Application>Microsoft Office PowerPoint</Application>
  <PresentationFormat>Custom</PresentationFormat>
  <Paragraphs>19</Paragraphs>
  <Slides>6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宋体</vt:lpstr>
      <vt:lpstr>Arial</vt:lpstr>
      <vt:lpstr>Calibri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Techsi.vn</cp:lastModifiedBy>
  <cp:revision>32</cp:revision>
  <dcterms:created xsi:type="dcterms:W3CDTF">2015-09-14T06:10:05Z</dcterms:created>
  <dcterms:modified xsi:type="dcterms:W3CDTF">2023-12-22T19:47:17Z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