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582305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UBND QUẬN LONG BIÊN</a:t>
            </a:r>
          </a:p>
          <a:p>
            <a:pPr algn="ctr">
              <a:defRPr/>
            </a:pPr>
            <a:r>
              <a:rPr lang="en-US" sz="2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HOA MỘC LAN</a:t>
            </a:r>
            <a:endParaRPr lang="en-US" sz="2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70023" y="2646345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2325" y="4634538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4637"/>
            <a:ext cx="1600200" cy="131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410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Techsi.vn</cp:lastModifiedBy>
  <cp:revision>65</cp:revision>
  <dcterms:created xsi:type="dcterms:W3CDTF">2021-09-07T10:29:06Z</dcterms:created>
  <dcterms:modified xsi:type="dcterms:W3CDTF">2024-04-15T19:36:07Z</dcterms:modified>
</cp:coreProperties>
</file>