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200</Words>
  <Application>Microsoft Office PowerPoint</Application>
  <PresentationFormat>On-screen Show (4:3)</PresentationFormat>
  <Paragraphs>28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Admin</cp:lastModifiedBy>
  <cp:revision>8</cp:revision>
  <dcterms:created xsi:type="dcterms:W3CDTF">2021-09-17T06:46:56Z</dcterms:created>
  <dcterms:modified xsi:type="dcterms:W3CDTF">2024-10-09T11:42:39Z</dcterms:modified>
</cp:coreProperties>
</file>