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799" y="15875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UBND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MN HOA MỘC LAN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199" y="1213941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999" y="2278054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106</Words>
  <Application>Microsoft Office PowerPoint</Application>
  <PresentationFormat>On-screen Show (4:3)</PresentationFormat>
  <Paragraphs>19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60</cp:revision>
  <dcterms:created xsi:type="dcterms:W3CDTF">2019-10-23T14:56:40Z</dcterms:created>
  <dcterms:modified xsi:type="dcterms:W3CDTF">2024-09-14T21:12:59Z</dcterms:modified>
</cp:coreProperties>
</file>