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4" r:id="rId3"/>
    <p:sldId id="276" r:id="rId4"/>
    <p:sldId id="261" r:id="rId5"/>
    <p:sldId id="262" r:id="rId6"/>
    <p:sldId id="263" r:id="rId7"/>
    <p:sldId id="259" r:id="rId8"/>
    <p:sldId id="264" r:id="rId9"/>
    <p:sldId id="265" r:id="rId10"/>
    <p:sldId id="266" r:id="rId11"/>
    <p:sldId id="267" r:id="rId12"/>
    <p:sldId id="257" r:id="rId13"/>
    <p:sldId id="272" r:id="rId14"/>
    <p:sldId id="258" r:id="rId15"/>
    <p:sldId id="278" r:id="rId16"/>
    <p:sldId id="268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>
        <p:scale>
          <a:sx n="56" d="100"/>
          <a:sy n="56" d="100"/>
        </p:scale>
        <p:origin x="1728" y="6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36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76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84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38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58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33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11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09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26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83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24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244E3-6489-4181-8AF4-D1CD302928A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8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0.m4a"/><Relationship Id="rId7" Type="http://schemas.openxmlformats.org/officeDocument/2006/relationships/image" Target="../media/image1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4a"/><Relationship Id="rId7" Type="http://schemas.openxmlformats.org/officeDocument/2006/relationships/image" Target="../media/image7.png"/><Relationship Id="rId12" Type="http://schemas.openxmlformats.org/officeDocument/2006/relationships/image" Target="../media/image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4.m4a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538247"/>
            <a:ext cx="12044854" cy="971715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0107" y="3851774"/>
            <a:ext cx="4810539" cy="1655762"/>
          </a:xfrm>
        </p:spPr>
        <p:txBody>
          <a:bodyPr/>
          <a:lstStyle/>
          <a:p>
            <a:pPr algn="l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l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– 36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93585" y="6044399"/>
            <a:ext cx="3023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2400" b="1" kern="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400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kern="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400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2024 - 2025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D32CD9-A374-4F67-BAE6-2263502616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5166" y="1021621"/>
            <a:ext cx="1545997" cy="14841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161CEC-61FD-40E0-A423-2FF0942D54D5}"/>
              </a:ext>
            </a:extLst>
          </p:cNvPr>
          <p:cNvSpPr txBox="1"/>
          <p:nvPr/>
        </p:nvSpPr>
        <p:spPr>
          <a:xfrm>
            <a:off x="3805174" y="-35859"/>
            <a:ext cx="4600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MỘC LAN</a:t>
            </a:r>
            <a:endParaRPr lang="en-US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62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388" y="165045"/>
            <a:ext cx="7391400" cy="1325563"/>
          </a:xfrm>
          <a:blipFill>
            <a:blip r:embed="rId6"/>
            <a:tile tx="0" ty="0" sx="100000" sy="100000" flip="none" algn="tl"/>
          </a:blipFill>
        </p:spPr>
        <p:txBody>
          <a:bodyPr/>
          <a:lstStyle/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3" t="37598" r="28668"/>
          <a:stretch/>
        </p:blipFill>
        <p:spPr>
          <a:xfrm>
            <a:off x="1180359" y="2954215"/>
            <a:ext cx="1735671" cy="3212245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" r="79366" b="31510"/>
          <a:stretch/>
        </p:blipFill>
        <p:spPr>
          <a:xfrm>
            <a:off x="3572021" y="1690688"/>
            <a:ext cx="1867989" cy="447577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5" t="31509" r="4807" b="3408"/>
          <a:stretch/>
        </p:blipFill>
        <p:spPr>
          <a:xfrm>
            <a:off x="6096000" y="2090848"/>
            <a:ext cx="5342709" cy="4075612"/>
          </a:xfrm>
          <a:prstGeom prst="rect">
            <a:avLst/>
          </a:prstGeom>
        </p:spPr>
      </p:pic>
      <p:pic>
        <p:nvPicPr>
          <p:cNvPr id="3" name="8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2764" y="6166460"/>
            <a:ext cx="609600" cy="609600"/>
          </a:xfrm>
          <a:prstGeom prst="rect">
            <a:avLst/>
          </a:prstGeom>
        </p:spPr>
      </p:pic>
      <p:pic>
        <p:nvPicPr>
          <p:cNvPr id="7" name="8.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9040" y="61664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6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92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628" y="2799472"/>
            <a:ext cx="8131126" cy="101287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737" y="6141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0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746711"/>
          </a:xfrm>
        </p:spPr>
      </p:pic>
      <p:pic>
        <p:nvPicPr>
          <p:cNvPr id="3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141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4037" y="2396836"/>
            <a:ext cx="6982691" cy="1080656"/>
          </a:xfrm>
          <a:blipFill>
            <a:blip r:embed="rId4"/>
            <a:tile tx="0" ty="0" sx="100000" sy="100000" flip="none" algn="tl"/>
          </a:blip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2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7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9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954"/>
          </a:xfrm>
        </p:spPr>
      </p:pic>
      <p:pic>
        <p:nvPicPr>
          <p:cNvPr id="3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2663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2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34" name="Cloud 33">
            <a:extLst>
              <a:ext uri="{FF2B5EF4-FFF2-40B4-BE49-F238E27FC236}">
                <a16:creationId xmlns:a16="http://schemas.microsoft.com/office/drawing/2014/main" id="{5F222CF9-4F15-407D-AAE8-B7FFFF434731}"/>
              </a:ext>
            </a:extLst>
          </p:cNvPr>
          <p:cNvSpPr/>
          <p:nvPr/>
        </p:nvSpPr>
        <p:spPr>
          <a:xfrm>
            <a:off x="2754831" y="1799280"/>
            <a:ext cx="7360054" cy="3284858"/>
          </a:xfrm>
          <a:prstGeom prst="cloud">
            <a:avLst/>
          </a:prstGeom>
          <a:solidFill>
            <a:schemeClr val="bg1"/>
          </a:solidFill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FF00"/>
              </a:highlight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71C669-EEE8-42E5-BB39-9C161901C19D}"/>
              </a:ext>
            </a:extLst>
          </p:cNvPr>
          <p:cNvSpPr txBox="1"/>
          <p:nvPr/>
        </p:nvSpPr>
        <p:spPr>
          <a:xfrm>
            <a:off x="3180790" y="2743200"/>
            <a:ext cx="6809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523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36255"/>
      </p:ext>
    </p:extLst>
  </p:cSld>
  <p:clrMapOvr>
    <a:masterClrMapping/>
  </p:clrMapOvr>
  <p:transition spd="slow" advClick="0" advTm="4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5369" y="2395158"/>
            <a:ext cx="7937269" cy="17061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GD: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16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8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8048" y="1400070"/>
            <a:ext cx="7505770" cy="193899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Dạy trẻ đọc 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Cả lớp đọc chậm cùng cô 2-3 lần. 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1-2 nhóm 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nhân đọc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56133" y="60825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9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897" y="2930463"/>
            <a:ext cx="82089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atin typeface="+mj-lt"/>
              </a:rPr>
              <a:t>3. Kết thúc: </a:t>
            </a:r>
            <a:endParaRPr lang="en-US" sz="4400" b="1" dirty="0">
              <a:latin typeface="+mj-lt"/>
            </a:endParaRP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09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43200" y="2362201"/>
            <a:ext cx="7315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/>
              <a:t> </a:t>
            </a:r>
            <a:endParaRPr lang="en-US" alt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2136268" y="1526348"/>
            <a:ext cx="8529063" cy="419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Rèn trẻ trả lời câu hỏi của cô to, rõ ràng.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it-IT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Thái độ: </a:t>
            </a:r>
          </a:p>
          <a:p>
            <a:pPr algn="just">
              <a:lnSpc>
                <a:spcPct val="115000"/>
              </a:lnSpc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Giáo dục trẻ chơi đoàn kết, giữ gìn đồ chơi.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38131" y="58641"/>
            <a:ext cx="3662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782" y="5721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5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61558" y="1628801"/>
            <a:ext cx="39604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của cô:</a:t>
            </a: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Bài giảng điện tử.</a:t>
            </a: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Que chỉ.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Pownpoint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endParaRPr lang="en-US" altLang="en-US" sz="24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3872" y="764704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3148403" y="5652654"/>
            <a:ext cx="924834" cy="9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471C669-EEE8-42E5-BB39-9C161901C19D}"/>
              </a:ext>
            </a:extLst>
          </p:cNvPr>
          <p:cNvSpPr txBox="1"/>
          <p:nvPr/>
        </p:nvSpPr>
        <p:spPr>
          <a:xfrm>
            <a:off x="1598290" y="537490"/>
            <a:ext cx="584160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III.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hành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baseline="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1.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Ổn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định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tổ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chức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gây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hứng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thú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cùng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trẻ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Cháu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ba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1" name="图片 2069" descr="3">
            <a:extLst>
              <a:ext uri="{FF2B5EF4-FFF2-40B4-BE49-F238E27FC236}">
                <a16:creationId xmlns:a16="http://schemas.microsoft.com/office/drawing/2014/main" id="{8A0CB238-4B78-4B73-9E17-ABCCC1EB7D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413215">
            <a:off x="1827037" y="3964110"/>
            <a:ext cx="8358121" cy="26971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utomp3.com - Cháu Lên B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61128" y="5553492"/>
            <a:ext cx="2257754" cy="1269987"/>
          </a:xfrm>
          <a:prstGeom prst="rect">
            <a:avLst/>
          </a:prstGeom>
        </p:spPr>
      </p:pic>
      <p:pic>
        <p:nvPicPr>
          <p:cNvPr id="3" name="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4218" y="6188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83082"/>
      </p:ext>
    </p:extLst>
  </p:cSld>
  <p:clrMapOvr>
    <a:masterClrMapping/>
  </p:clrMapOvr>
  <p:transition spd="slow" advClick="0" advTm="4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34" name="Cloud 33">
            <a:extLst>
              <a:ext uri="{FF2B5EF4-FFF2-40B4-BE49-F238E27FC236}">
                <a16:creationId xmlns:a16="http://schemas.microsoft.com/office/drawing/2014/main" id="{5F222CF9-4F15-407D-AAE8-B7FFFF434731}"/>
              </a:ext>
            </a:extLst>
          </p:cNvPr>
          <p:cNvSpPr/>
          <p:nvPr/>
        </p:nvSpPr>
        <p:spPr>
          <a:xfrm>
            <a:off x="2982982" y="2029265"/>
            <a:ext cx="7360054" cy="3284858"/>
          </a:xfrm>
          <a:prstGeom prst="cloud">
            <a:avLst/>
          </a:prstGeom>
          <a:solidFill>
            <a:schemeClr val="bg1"/>
          </a:solidFill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FF00"/>
              </a:highlight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71C669-EEE8-42E5-BB39-9C161901C19D}"/>
              </a:ext>
            </a:extLst>
          </p:cNvPr>
          <p:cNvSpPr txBox="1"/>
          <p:nvPr/>
        </p:nvSpPr>
        <p:spPr>
          <a:xfrm>
            <a:off x="3291839" y="3025363"/>
            <a:ext cx="67946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con v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ừa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gì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nào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48255" y="6302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3393"/>
      </p:ext>
    </p:extLst>
  </p:cSld>
  <p:clrMapOvr>
    <a:masterClrMapping/>
  </p:clrMapOvr>
  <p:transition spd="slow" advClick="0" advTm="4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7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3592" y="835337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3600" dirty="0"/>
              <a:t>  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278929" y="1796515"/>
            <a:ext cx="47952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Lần 1: Cô đọc diễn cảm</a:t>
            </a:r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BÀI THƠ “BÉ ĐI NHÀ TRẺ”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49032" y="2873733"/>
            <a:ext cx="5355772" cy="2955627"/>
          </a:xfrm>
        </p:spPr>
        <p:txBody>
          <a:bodyPr>
            <a:normAutofit fontScale="90000"/>
          </a:bodyPr>
          <a:lstStyle/>
          <a:p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929" y="3488788"/>
            <a:ext cx="4416292" cy="3015076"/>
          </a:xfrm>
          <a:prstGeom prst="rect">
            <a:avLst/>
          </a:prstGeom>
        </p:spPr>
      </p:pic>
      <p:pic>
        <p:nvPicPr>
          <p:cNvPr id="7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9212" y="60578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6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9714" y="2416468"/>
            <a:ext cx="7700888" cy="12552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40558" y="6063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5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79576" y="407505"/>
            <a:ext cx="7104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Power Point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Đọc thơ Bé đi nhà trẻ_36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7791" y="1198518"/>
            <a:ext cx="6936378" cy="520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5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34" name="Cloud 33">
            <a:extLst>
              <a:ext uri="{FF2B5EF4-FFF2-40B4-BE49-F238E27FC236}">
                <a16:creationId xmlns:a16="http://schemas.microsoft.com/office/drawing/2014/main" id="{5F222CF9-4F15-407D-AAE8-B7FFFF434731}"/>
              </a:ext>
            </a:extLst>
          </p:cNvPr>
          <p:cNvSpPr/>
          <p:nvPr/>
        </p:nvSpPr>
        <p:spPr>
          <a:xfrm>
            <a:off x="2727122" y="1937825"/>
            <a:ext cx="7360054" cy="3284858"/>
          </a:xfrm>
          <a:prstGeom prst="cloud">
            <a:avLst/>
          </a:prstGeom>
          <a:solidFill>
            <a:schemeClr val="bg1"/>
          </a:solidFill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FF00"/>
              </a:highlight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71C669-EEE8-42E5-BB39-9C161901C19D}"/>
              </a:ext>
            </a:extLst>
          </p:cNvPr>
          <p:cNvSpPr txBox="1"/>
          <p:nvPr/>
        </p:nvSpPr>
        <p:spPr>
          <a:xfrm>
            <a:off x="3277772" y="2785403"/>
            <a:ext cx="6462576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thoại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trích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dẫn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626986"/>
      </p:ext>
    </p:extLst>
  </p:cSld>
  <p:clrMapOvr>
    <a:masterClrMapping/>
  </p:clrMapOvr>
  <p:transition spd="slow" advClick="0" advTm="4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437</Words>
  <Application>Microsoft Office PowerPoint</Application>
  <PresentationFormat>Widescreen</PresentationFormat>
  <Paragraphs>48</Paragraphs>
  <Slides>18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LÀM QUEN VĂN HỌC</vt:lpstr>
      <vt:lpstr>PowerPoint Presentation</vt:lpstr>
      <vt:lpstr>PowerPoint Presentation</vt:lpstr>
      <vt:lpstr>PowerPoint Presentation</vt:lpstr>
      <vt:lpstr>PowerPoint Presentation</vt:lpstr>
      <vt:lpstr> Bé đi nhà trẻ Chăm ngoan, mạnh khỏe Hát múa, đùa nô Với bạn với cô Cả ngày vui vẻ</vt:lpstr>
      <vt:lpstr>PowerPoint Presentation</vt:lpstr>
      <vt:lpstr>PowerPoint Presentation</vt:lpstr>
      <vt:lpstr>PowerPoint Presentation</vt:lpstr>
      <vt:lpstr>Trong bài thơ có nhân vật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Nguyen</cp:lastModifiedBy>
  <cp:revision>36</cp:revision>
  <dcterms:created xsi:type="dcterms:W3CDTF">2024-08-03T09:15:24Z</dcterms:created>
  <dcterms:modified xsi:type="dcterms:W3CDTF">2024-09-09T13:46:53Z</dcterms:modified>
</cp:coreProperties>
</file>