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7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BD5D3-B884-44A0-A3DA-6122D2B48EFA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999C5-DD6D-4BFF-87F7-F049F5D6B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1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F772-307B-4978-B3A5-9A8F9200858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E70A-9374-4676-946D-7DEE5D0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1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F772-307B-4978-B3A5-9A8F9200858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E70A-9374-4676-946D-7DEE5D0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3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F772-307B-4978-B3A5-9A8F9200858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E70A-9374-4676-946D-7DEE5D0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2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F772-307B-4978-B3A5-9A8F9200858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E70A-9374-4676-946D-7DEE5D0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1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F772-307B-4978-B3A5-9A8F9200858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E70A-9374-4676-946D-7DEE5D0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0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F772-307B-4978-B3A5-9A8F9200858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E70A-9374-4676-946D-7DEE5D0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0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F772-307B-4978-B3A5-9A8F9200858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E70A-9374-4676-946D-7DEE5D0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7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F772-307B-4978-B3A5-9A8F9200858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E70A-9374-4676-946D-7DEE5D0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1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F772-307B-4978-B3A5-9A8F9200858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E70A-9374-4676-946D-7DEE5D0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F772-307B-4978-B3A5-9A8F9200858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E70A-9374-4676-946D-7DEE5D0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5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F772-307B-4978-B3A5-9A8F9200858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E70A-9374-4676-946D-7DEE5D0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1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3F772-307B-4978-B3A5-9A8F9200858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6E70A-9374-4676-946D-7DEE5D0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2456657" y="5199857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7638257" y="5199857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5961857" y="5199857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4209257" y="5199857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35425" y="3200402"/>
            <a:ext cx="871068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en-US" sz="36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nhỡ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4-5 tuổi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533400" y="304802"/>
            <a:ext cx="8305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UBND QUẬN 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TRƯỜNG MẦM NON HOA MỘC LAN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35559" y="1828802"/>
            <a:ext cx="63035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4800" b="1">
                <a:solidFill>
                  <a:srgbClr val="FF0000"/>
                </a:solidFill>
              </a:rPr>
              <a:t>Làm quen văn học</a:t>
            </a:r>
            <a:endParaRPr lang="vi-VN" sz="48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9061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SCF4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23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5900" y="2000251"/>
            <a:ext cx="4828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i="1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endParaRPr lang="vi-VN" sz="8000" b="1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896" y="2923581"/>
            <a:ext cx="634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Đàm thoại, trích dẫn</a:t>
            </a:r>
            <a:endParaRPr lang="en-US" sz="54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100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066800" y="1295400"/>
            <a:ext cx="7010400" cy="4267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Explosion 1 3"/>
          <p:cNvSpPr/>
          <p:nvPr/>
        </p:nvSpPr>
        <p:spPr>
          <a:xfrm>
            <a:off x="1219200" y="381000"/>
            <a:ext cx="7010400" cy="6096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4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388" name="Picture 4" descr="tranh-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88869"/>
      </p:ext>
    </p:extLst>
  </p:cSld>
  <p:clrMapOvr>
    <a:masterClrMapping/>
  </p:clrMapOvr>
  <p:transition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609600" y="228600"/>
            <a:ext cx="7391400" cy="6248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25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36" name="Picture 4" descr="n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ong tro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1F882"/>
              </a:clrFrom>
              <a:clrTo>
                <a:srgbClr val="71F8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572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6.24277E-6 C 0.00712 0.00115 0.0165 0.00069 0.02223 0.00832 C 0.0231 0.00947 0.02014 0.00693 0.0191 0.00624 " pathEditMode="relative" ptsTypes="ffA">
                                      <p:cBhvr>
                                        <p:cTn id="13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533400" y="228600"/>
            <a:ext cx="8382000" cy="6400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31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4" descr="n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ba g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1F882"/>
              </a:clrFrom>
              <a:clrTo>
                <a:srgbClr val="71F8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514600"/>
            <a:ext cx="31480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78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96">
            <a:off x="3276600" y="2667000"/>
            <a:ext cx="12192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4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83815E-6 C 0.00521 -0.0007 0.0158 -0.00209 0.0158 -0.00209 C 0.0158 -0.00209 0.00521 -0.0007 5.55556E-7 -5.83815E-6 Z " pathEditMode="relative" ptsTypes="fff">
                                      <p:cBhvr>
                                        <p:cTn id="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05 -0.01665 L 0.03629 -0.00555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457200" y="457200"/>
            <a:ext cx="8382000" cy="5867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97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80" name="Picture 4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chau ga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FF982"/>
              </a:clrFrom>
              <a:clrTo>
                <a:srgbClr val="6FF9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2362200"/>
            <a:ext cx="29384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8931">
            <a:off x="3352800" y="2514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1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94798E-6 C 6.38889E-6 -2.94798E-6 0.00331 0.00278 0.00487 0.00416 C -0.00156 0.00694 6.38889E-6 0.00856 6.38889E-6 -2.94798E-6 Z " pathEditMode="relative" ptsTypes="fff">
                                      <p:cBhvr>
                                        <p:cTn id="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1.15607E-6 L -0.50347 -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ranh-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7858"/>
      </p:ext>
    </p:extLst>
  </p:cSld>
  <p:clrMapOvr>
    <a:masterClrMapping/>
  </p:clrMapOvr>
  <p:transition>
    <p:sndAc>
      <p:endSnd/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04800" y="0"/>
            <a:ext cx="8305800" cy="6781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76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8" name="Picture 4" descr="n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cho 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145">
            <a:off x="9207500" y="3906838"/>
            <a:ext cx="20701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9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31214E-7 L -0.370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652" name="Picture 4" descr="nen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eo 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809">
            <a:off x="9448800" y="4833938"/>
            <a:ext cx="10668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7919E-6 L -0.19167 -0.013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6" name="Picture 4" descr="DSCF4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uhi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CCB72"/>
              </a:clrFrom>
              <a:clrTo>
                <a:srgbClr val="7CCB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4876800"/>
            <a:ext cx="104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2 0.00833 L 0.25 -1.44509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24" name="Picture 4" descr="78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09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SCF4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65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5"/>
          <p:cNvSpPr>
            <a:spLocks noChangeAspect="1" noChangeArrowheads="1" noTextEdit="1"/>
          </p:cNvSpPr>
          <p:nvPr/>
        </p:nvSpPr>
        <p:spPr bwMode="auto">
          <a:xfrm>
            <a:off x="0" y="-635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1143000" y="304800"/>
            <a:ext cx="7010400" cy="6324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Qua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08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5900" y="2000251"/>
            <a:ext cx="4828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i="1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endParaRPr lang="vi-VN" sz="8000" b="1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523" y="2033148"/>
            <a:ext cx="63209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Lần 3: Cô kể truyện </a:t>
            </a:r>
          </a:p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kết hợp sử dụng </a:t>
            </a:r>
          </a:p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rối tay</a:t>
            </a:r>
            <a:endParaRPr lang="en-US" sz="54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6151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8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429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4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9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91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5"/>
          <p:cNvSpPr txBox="1">
            <a:spLocks noChangeArrowheads="1"/>
          </p:cNvSpPr>
          <p:nvPr/>
        </p:nvSpPr>
        <p:spPr bwMode="auto">
          <a:xfrm>
            <a:off x="0" y="0"/>
            <a:ext cx="190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sz="43100" b="1">
              <a:latin typeface=".VnAvant" pitchFamily="34" charset="0"/>
            </a:endParaRPr>
          </a:p>
        </p:txBody>
      </p:sp>
      <p:pic>
        <p:nvPicPr>
          <p:cNvPr id="5127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63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0107" y="2743200"/>
            <a:ext cx="47323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9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26233"/>
      </p:ext>
    </p:extLst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n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ong tro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1F882"/>
              </a:clrFrom>
              <a:clrTo>
                <a:srgbClr val="71F8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4572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0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6.24277E-6 C 0.00712 0.00115 0.0165 0.00069 0.02223 0.00832 C 0.0231 0.00947 0.02014 0.00693 0.0191 0.00624 " pathEditMode="relative" ptsTypes="ffA">
                                      <p:cBhvr>
                                        <p:cTn id="1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n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ba g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1F882"/>
              </a:clrFrom>
              <a:clrTo>
                <a:srgbClr val="71F8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514600"/>
            <a:ext cx="31480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78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96">
            <a:off x="3276600" y="2667000"/>
            <a:ext cx="12192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83815E-6 C 0.00521 -0.0007 0.0158 -0.00209 0.0158 -0.00209 C 0.0158 -0.00209 0.00521 -0.0007 5.55556E-7 -5.83815E-6 Z " pathEditMode="relative" ptsTypes="fff"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05 -0.01665 L 0.03629 -0.00555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6" name="Picture 7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hau ga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FF982"/>
              </a:clrFrom>
              <a:clrTo>
                <a:srgbClr val="6FF9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2362200"/>
            <a:ext cx="29384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8931">
            <a:off x="3352800" y="2514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0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94798E-6 C 6.38889E-6 -2.94798E-6 0.00331 0.00278 0.00487 0.00416 C -0.00156 0.00694 6.38889E-6 0.00856 6.38889E-6 -2.94798E-6 Z " pathEditMode="relative" ptsTypes="fff">
                                      <p:cBhvr>
                                        <p:cTn id="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1.15607E-6 L -0.50347 -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20" name="Picture 4" descr="n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ho 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145">
            <a:off x="9207500" y="3906838"/>
            <a:ext cx="20701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31214E-7 L -0.370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4" name="Picture 4" descr="nen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meo 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809">
            <a:off x="9448800" y="4833938"/>
            <a:ext cx="10668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6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7919E-6 L -0.19167 -0.013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SCF4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uhi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CCB72"/>
              </a:clrFrom>
              <a:clrTo>
                <a:srgbClr val="7CCB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4876800"/>
            <a:ext cx="104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92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2 0.00833 L 0.25 -1.44509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78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95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164</Words>
  <Application>Microsoft Office PowerPoint</Application>
  <PresentationFormat>On-screen Show (4:3)</PresentationFormat>
  <Paragraphs>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6</cp:revision>
  <dcterms:created xsi:type="dcterms:W3CDTF">2024-03-12T04:08:56Z</dcterms:created>
  <dcterms:modified xsi:type="dcterms:W3CDTF">2024-09-17T06:18:01Z</dcterms:modified>
</cp:coreProperties>
</file>