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76" r:id="rId11"/>
    <p:sldId id="267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5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2CF-905A-4416-9321-55969386E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7CE2B-DFE5-4531-A951-3EA05260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936F0-DF11-4C04-BFA3-0F35EF33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01F06-452C-4E2C-A793-A4132B7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5B6D8-8C7F-4267-806B-4482FE50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1105-3664-4BB4-BE15-C6090C1D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52A5E-CBF5-42F4-94BB-0B28D4CE0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8126-F107-4976-9749-2472CDCB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F712-94B5-487D-97A2-BA9AE40D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56034-728B-47D3-826B-55CB3F19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C9CF64-8AEB-49F3-AE11-0CB290F6F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DD5D9-A723-476D-B33A-6E26D9085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8B23B-85E6-46FA-AA9E-E8F5CC34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172FC-E592-436E-95D7-A3581EA0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AF658-8B4F-4117-9EF3-7E11731F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8E76-5430-4E14-8266-23717F7D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CFFAE-486F-483D-819A-D9F31A5BF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4C312-B1B0-4ADB-A673-773CD682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8E49A-D05B-4FBC-83DE-D9DD6A5D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8D015-E5BA-4A78-BCF1-95D30AB3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8D66-95F4-4B62-82DD-44C05A95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0D05-570E-4543-9AC3-B8C3753D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92580-07FB-406E-AE11-74978D20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15F6A-E451-40B4-9641-8A1CAA7B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7D329-6CDE-4406-A634-E8F27782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7BEF-150C-4940-A344-EBA26512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F789-B215-4BF5-B1E1-FEDD1B4EF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BEF0F-DFB4-4B44-B873-839998D57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FD011-ACE4-4684-AA40-33CDAFB1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0DF51-CA39-458E-8F90-2D208977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4222C-F787-4091-8D63-AA7F2CB7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6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1582-063C-4B0F-91EB-7AE11CE9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60A41-B253-47BC-B022-D15FBFC9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FEEF8-3343-4E64-9C27-B6FBDA238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BFF1B-CE97-48D0-ABEC-4D6F92EDE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00169-57BA-4FDA-B1BA-F15D8676E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526BF-6C9C-41EE-9F80-3AC4379A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87098-F08A-4F0C-850B-5B371B4E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28D795-594D-4480-ACB4-606A634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3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8DA6-D306-4E9D-8A59-B91C6C95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AF182-6A65-453F-AB00-E028ACCB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DCC17-2C40-43EF-8ECD-DB39715E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6075-B12A-460D-93C8-49B85B04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79039-763C-4EA4-AEA7-D4D02063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F896F-E95B-4A7A-9C3B-D0E41B29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C0EC2-5192-47E1-8ED2-8FC11363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3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CC7D-178C-4F2B-B369-7585EA02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C8AEE-5451-44E4-8188-4BCA8ECB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F3D6-0657-4363-AE99-650C06204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1ACEC-632C-46E0-8CB7-C1C71077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C72BA-F5D5-4599-A448-B7780EAC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00C9-9CC8-488A-B91D-2E265113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9873-64AE-4761-AA37-D17B09C4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F2C21-96DD-4C06-A859-FE6C68597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F8D3F-1425-410F-B295-A9AF92048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0DB96-0B27-44CD-AFF2-F7B01B85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20E57-98CA-486A-AEF2-5CB3B6FA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C5E44-236F-4E69-9478-288F3D9D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1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69CBBC-A455-4321-9DD2-2FC392F2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036AB-3B4F-4722-AE01-0EEDF587F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62EB1-D0A4-4529-A909-098134BCC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72C6-5510-49F6-838B-E0E256F9B6A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8AC8A-370D-43D6-BDEE-8CCF462C9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6300-DAE5-46FE-90EA-90DD3FF83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1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8.wav"/><Relationship Id="rId7" Type="http://schemas.openxmlformats.org/officeDocument/2006/relationships/slide" Target="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7.xml"/><Relationship Id="rId5" Type="http://schemas.openxmlformats.org/officeDocument/2006/relationships/slide" Target="slide16.xml"/><Relationship Id="rId4" Type="http://schemas.openxmlformats.org/officeDocument/2006/relationships/image" Target="../media/image14.jpeg"/><Relationship Id="rId9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slide" Target="slide14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17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BB29B-A335-46EF-BEB3-1400E4B4D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76EF2-02E4-462E-8E66-D3DF1FC73CAF}"/>
              </a:ext>
            </a:extLst>
          </p:cNvPr>
          <p:cNvSpPr txBox="1"/>
          <p:nvPr/>
        </p:nvSpPr>
        <p:spPr>
          <a:xfrm>
            <a:off x="4525695" y="92544"/>
            <a:ext cx="379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UBND QUẬN LONG BIÊN</a:t>
            </a:r>
          </a:p>
          <a:p>
            <a:pPr algn="ctr"/>
            <a:r>
              <a:rPr lang="en-US" dirty="0"/>
              <a:t>TR</a:t>
            </a:r>
            <a:r>
              <a:rPr lang="vi-VN" dirty="0"/>
              <a:t>Ư</a:t>
            </a:r>
            <a:r>
              <a:rPr lang="en-US" dirty="0"/>
              <a:t>ỜNG MẦM </a:t>
            </a:r>
            <a:r>
              <a:rPr lang="en-US"/>
              <a:t>NON </a:t>
            </a:r>
            <a:r>
              <a:rPr lang="en-US" smtClean="0"/>
              <a:t>HOA MỘC LAN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9FAD16-A3D7-4FD9-A6B5-7C0F79495CF2}"/>
              </a:ext>
            </a:extLst>
          </p:cNvPr>
          <p:cNvSpPr/>
          <p:nvPr/>
        </p:nvSpPr>
        <p:spPr>
          <a:xfrm>
            <a:off x="1057695" y="1678678"/>
            <a:ext cx="10103920" cy="4667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72884-FCBF-4C34-85F8-A221FC640EB7}"/>
              </a:ext>
            </a:extLst>
          </p:cNvPr>
          <p:cNvSpPr txBox="1"/>
          <p:nvPr/>
        </p:nvSpPr>
        <p:spPr>
          <a:xfrm>
            <a:off x="3134443" y="2781326"/>
            <a:ext cx="5950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LÀM QUEN CHỮ CÁI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 - 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3AE81-94A1-4835-986E-607DE98D4CAE}"/>
              </a:ext>
            </a:extLst>
          </p:cNvPr>
          <p:cNvSpPr txBox="1"/>
          <p:nvPr/>
        </p:nvSpPr>
        <p:spPr>
          <a:xfrm>
            <a:off x="3120787" y="5179322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viên</a:t>
            </a:r>
            <a:r>
              <a:rPr lang="en-US" sz="2800" b="1">
                <a:solidFill>
                  <a:srgbClr val="FF0000"/>
                </a:solidFill>
              </a:rPr>
              <a:t>: </a:t>
            </a:r>
            <a:r>
              <a:rPr lang="en-US" sz="2800" b="1" smtClean="0">
                <a:solidFill>
                  <a:srgbClr val="FF0000"/>
                </a:solidFill>
              </a:rPr>
              <a:t>Lê Thị Kim Hoa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74A732C-F6AB-4FB3-8CB4-ACE280D6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2000" cy="687661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BC53656C-1EFD-4BAF-AA81-8C811437D0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1638" y="2720975"/>
            <a:ext cx="1371600" cy="1447800"/>
          </a:xfr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6600" dirty="0">
                <a:solidFill>
                  <a:srgbClr val="FF0000"/>
                </a:solidFill>
                <a:latin typeface=".VnTifani HeavyH" panose="020B7200000000000000" pitchFamily="34" charset="0"/>
              </a:rPr>
              <a:t>«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1E40F2D-599B-4872-A485-AF9CCC4957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5626" y="139700"/>
            <a:ext cx="5546725" cy="1600200"/>
          </a:xfrm>
        </p:spPr>
        <p:txBody>
          <a:bodyPr/>
          <a:lstStyle/>
          <a:p>
            <a:pPr algn="l" eaLnBrk="1" hangingPunct="1"/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Ch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45DDB7D8-B805-49BB-915C-E12F59B4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3886201"/>
            <a:ext cx="2514600" cy="1470025"/>
          </a:xfrm>
          <a:prstGeom prst="rect">
            <a:avLst/>
          </a:prstGeom>
          <a:gradFill rotWithShape="1">
            <a:gsLst>
              <a:gs pos="0">
                <a:srgbClr val="FEA0DF"/>
              </a:gs>
              <a:gs pos="50000">
                <a:schemeClr val="bg1"/>
              </a:gs>
              <a:gs pos="100000">
                <a:srgbClr val="FEA0D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dirty="0" err="1">
                <a:solidFill>
                  <a:srgbClr val="006600"/>
                </a:solidFill>
                <a:latin typeface=".VnTifani HeavyH" panose="020B7200000000000000" pitchFamily="34" charset="0"/>
              </a:rPr>
              <a:t>Ch</a:t>
            </a:r>
            <a:r>
              <a:rPr lang="en-US" altLang="en-US" sz="6600" dirty="0">
                <a:solidFill>
                  <a:srgbClr val="006600"/>
                </a:solidFill>
                <a:latin typeface=".VnTifani HeavyH" panose="020B7200000000000000" pitchFamily="34" charset="0"/>
              </a:rPr>
              <a:t>÷</a:t>
            </a:r>
            <a:r>
              <a:rPr lang="en-US" altLang="en-US" sz="6600" dirty="0">
                <a:solidFill>
                  <a:srgbClr val="000000"/>
                </a:solidFill>
                <a:latin typeface=".VnTifani HeavyH" panose="020B7200000000000000" pitchFamily="34" charset="0"/>
              </a:rPr>
              <a:t> 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F063B33E-6B63-44F0-A38E-E21C5739F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3151189"/>
            <a:ext cx="1524000" cy="14700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FF6A8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dirty="0">
                <a:solidFill>
                  <a:srgbClr val="FF0066"/>
                </a:solidFill>
                <a:latin typeface=".VnTifani HeavyH" panose="020B7200000000000000" pitchFamily="34" charset="0"/>
              </a:rPr>
              <a:t>K×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4AE7B53-CDC2-480B-9B35-AA4ABE4F4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1343026"/>
            <a:ext cx="2743200" cy="14700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dirty="0" err="1">
                <a:solidFill>
                  <a:srgbClr val="7030A0"/>
                </a:solidFill>
                <a:latin typeface=".VnTifani HeavyH" panose="020B7200000000000000" pitchFamily="34" charset="0"/>
              </a:rPr>
              <a:t>DiÖu</a:t>
            </a:r>
            <a:r>
              <a:rPr lang="en-US" altLang="en-US" sz="6600" dirty="0">
                <a:solidFill>
                  <a:srgbClr val="000000"/>
                </a:solidFill>
                <a:latin typeface=".VnTifani HeavyH" panose="020B7200000000000000" pitchFamily="34" charset="0"/>
              </a:rPr>
              <a:t>  </a:t>
            </a:r>
          </a:p>
        </p:txBody>
      </p:sp>
    </p:spTree>
  </p:cSld>
  <p:clrMapOvr>
    <a:masterClrMapping/>
  </p:clrMapOvr>
  <p:transition spd="med" advClick="0">
    <p:fade/>
    <p:sndAc>
      <p:stSnd>
        <p:snd r:embed="rId2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3" grpId="0" animBg="1"/>
      <p:bldP spid="12294" grpId="0" animBg="1"/>
      <p:bldP spid="122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F57BB-CD3A-4D28-B4C0-F6305D2C1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3316" name="WordArt 4">
            <a:hlinkClick r:id="rId3" action="ppaction://hlinksldjump"/>
            <a:extLst>
              <a:ext uri="{FF2B5EF4-FFF2-40B4-BE49-F238E27FC236}">
                <a16:creationId xmlns:a16="http://schemas.microsoft.com/office/drawing/2014/main" id="{80E64BB7-AD22-4AF6-A1F2-F94C3CA179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5620" y="3129280"/>
            <a:ext cx="2895600" cy="129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Nào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chúng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ta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cùng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chơi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Vogue" panose="020B7200000000000000" pitchFamily="34" charset="0"/>
            </a:endParaRPr>
          </a:p>
        </p:txBody>
      </p:sp>
      <p:sp>
        <p:nvSpPr>
          <p:cNvPr id="13318" name="Oval 6">
            <a:extLst>
              <a:ext uri="{FF2B5EF4-FFF2-40B4-BE49-F238E27FC236}">
                <a16:creationId xmlns:a16="http://schemas.microsoft.com/office/drawing/2014/main" id="{D25AF042-A9EA-4989-BAC3-E4E8A61DB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60" y="147749"/>
            <a:ext cx="3276600" cy="2667000"/>
          </a:xfrm>
          <a:prstGeom prst="ellipse">
            <a:avLst/>
          </a:prstGeom>
          <a:solidFill>
            <a:srgbClr val="FF00FF"/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latin typeface=".VnVogueH" panose="020B7200000000000000" pitchFamily="34" charset="0"/>
              </a:rPr>
              <a:t>C¸ch ch¬i:</a:t>
            </a:r>
            <a:endParaRPr lang="en-US" altLang="en-US" sz="2200" b="1">
              <a:latin typeface=".VnVogueH" panose="020B7200000000000000" pitchFamily="34" charset="0"/>
            </a:endParaRP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   TrÎ dïng con trá 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chuét ®Ó chän nh÷ng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ch÷ c¸i cÇn ®iÒn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vµo « trèng.</a:t>
            </a:r>
            <a:endParaRPr lang="en-US" altLang="en-US" sz="2400">
              <a:latin typeface=".VnAvant" panose="020B7200000000000000" pitchFamily="34" charset="0"/>
            </a:endParaRPr>
          </a:p>
        </p:txBody>
      </p:sp>
      <p:sp>
        <p:nvSpPr>
          <p:cNvPr id="13319" name="Oval 7">
            <a:extLst>
              <a:ext uri="{FF2B5EF4-FFF2-40B4-BE49-F238E27FC236}">
                <a16:creationId xmlns:a16="http://schemas.microsoft.com/office/drawing/2014/main" id="{F98F5E3C-D667-4F06-9856-A20ED940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728720"/>
            <a:ext cx="3276600" cy="2667000"/>
          </a:xfrm>
          <a:prstGeom prst="ellipse">
            <a:avLst/>
          </a:prstGeom>
          <a:solidFill>
            <a:srgbClr val="66FF33"/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LuËt ch¬i: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-NÕu trÎ chän sai th×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t¹i « ch÷ sÏ hiÖn lªn</a:t>
            </a:r>
          </a:p>
          <a:p>
            <a:pPr algn="ctr" eaLnBrk="1" hangingPunct="1"/>
            <a:r>
              <a:rPr lang="en-US" altLang="en-US" sz="2400" b="1">
                <a:latin typeface=".VnAvant" panose="020B7200000000000000" pitchFamily="34" charset="0"/>
              </a:rPr>
              <a:t> dÊu g¹ch chÐo</a:t>
            </a:r>
            <a:r>
              <a:rPr lang="en-US" altLang="en-US" b="1"/>
              <a:t>.</a:t>
            </a: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453D2107-C551-4688-9A03-C6BA74FE9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478" y="3728720"/>
            <a:ext cx="3276600" cy="2667000"/>
          </a:xfrm>
          <a:prstGeom prst="ellipse">
            <a:avLst/>
          </a:prstGeom>
          <a:solidFill>
            <a:srgbClr val="00B0F0"/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-Tr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ẻ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chọn đúng sẽ </a:t>
            </a:r>
          </a:p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ượ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 khen th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ưở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85CDB8C5-F8EB-49C9-AF1E-A2D82BD796E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19466" name="AutoShape 3">
              <a:extLst>
                <a:ext uri="{FF2B5EF4-FFF2-40B4-BE49-F238E27FC236}">
                  <a16:creationId xmlns:a16="http://schemas.microsoft.com/office/drawing/2014/main" id="{2E411961-4A69-4D31-B9FF-DD2532E10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9467" name="AutoShape 4">
              <a:extLst>
                <a:ext uri="{FF2B5EF4-FFF2-40B4-BE49-F238E27FC236}">
                  <a16:creationId xmlns:a16="http://schemas.microsoft.com/office/drawing/2014/main" id="{6A4EAD7C-4FEB-4918-8FCD-A58EB0ABB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00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9468" name="AutoShape 5">
              <a:extLst>
                <a:ext uri="{FF2B5EF4-FFF2-40B4-BE49-F238E27FC236}">
                  <a16:creationId xmlns:a16="http://schemas.microsoft.com/office/drawing/2014/main" id="{D3CE20A0-26C1-49C8-9EF4-5063C0B5B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00B0F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19469" name="AutoShape 6">
              <a:extLst>
                <a:ext uri="{FF2B5EF4-FFF2-40B4-BE49-F238E27FC236}">
                  <a16:creationId xmlns:a16="http://schemas.microsoft.com/office/drawing/2014/main" id="{056DB8BF-6A60-49F1-9BC8-AF0F7B880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9470" name="AutoShape 7">
              <a:extLst>
                <a:ext uri="{FF2B5EF4-FFF2-40B4-BE49-F238E27FC236}">
                  <a16:creationId xmlns:a16="http://schemas.microsoft.com/office/drawing/2014/main" id="{4E319AFF-FBB2-426A-8943-B02DCB03A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0000FF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459" name="Text Box 8">
            <a:hlinkClick r:id="rId3" action="ppaction://hlinksldjump"/>
            <a:extLst>
              <a:ext uri="{FF2B5EF4-FFF2-40B4-BE49-F238E27FC236}">
                <a16:creationId xmlns:a16="http://schemas.microsoft.com/office/drawing/2014/main" id="{3291D7CB-38DB-446A-91E2-8CABD6412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1589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9460" name="Text Box 9">
            <a:hlinkClick r:id="rId4" action="ppaction://hlinksldjump"/>
            <a:extLst>
              <a:ext uri="{FF2B5EF4-FFF2-40B4-BE49-F238E27FC236}">
                <a16:creationId xmlns:a16="http://schemas.microsoft.com/office/drawing/2014/main" id="{21BD97E6-CFCE-4EC7-8B58-7F27B9E6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9461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50C77F87-A5B5-4828-B395-66E9A46B5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9462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97138B91-7FDF-47EE-96F5-116B63B6A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4290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9463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224EFC33-B47E-49BD-A64C-B26D211D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-228600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chemeClr val="accent2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9464" name="Text Box 14">
            <a:hlinkClick r:id="rId3" action="ppaction://hlinksldjump"/>
            <a:extLst>
              <a:ext uri="{FF2B5EF4-FFF2-40B4-BE49-F238E27FC236}">
                <a16:creationId xmlns:a16="http://schemas.microsoft.com/office/drawing/2014/main" id="{9B32A57E-46B0-4F6E-8430-8540740D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65726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33CC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465" name="AutoShape 15">
            <a:extLst>
              <a:ext uri="{FF2B5EF4-FFF2-40B4-BE49-F238E27FC236}">
                <a16:creationId xmlns:a16="http://schemas.microsoft.com/office/drawing/2014/main" id="{C7283CDF-3247-452F-B250-16BF91944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1828800" cy="1981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 advClick="0">
    <p:sndAc>
      <p:stSnd>
        <p:snd r:embed="rId2" name="nhac chop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E1F5265A-80EB-4956-AE1C-F0288A704E97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20497" name="AutoShape 3">
              <a:extLst>
                <a:ext uri="{FF2B5EF4-FFF2-40B4-BE49-F238E27FC236}">
                  <a16:creationId xmlns:a16="http://schemas.microsoft.com/office/drawing/2014/main" id="{C2A12D88-6950-4C7C-8766-AA0C369CF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0498" name="AutoShape 4">
              <a:extLst>
                <a:ext uri="{FF2B5EF4-FFF2-40B4-BE49-F238E27FC236}">
                  <a16:creationId xmlns:a16="http://schemas.microsoft.com/office/drawing/2014/main" id="{563CBC8A-0019-4D37-8281-5C0519180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499" name="AutoShape 5">
              <a:extLst>
                <a:ext uri="{FF2B5EF4-FFF2-40B4-BE49-F238E27FC236}">
                  <a16:creationId xmlns:a16="http://schemas.microsoft.com/office/drawing/2014/main" id="{92B3170E-1510-4E5D-BE6F-483D00AA3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0070C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20500" name="AutoShape 6">
              <a:extLst>
                <a:ext uri="{FF2B5EF4-FFF2-40B4-BE49-F238E27FC236}">
                  <a16:creationId xmlns:a16="http://schemas.microsoft.com/office/drawing/2014/main" id="{946D4836-A414-4262-9555-57951B2CC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0501" name="AutoShape 7">
              <a:extLst>
                <a:ext uri="{FF2B5EF4-FFF2-40B4-BE49-F238E27FC236}">
                  <a16:creationId xmlns:a16="http://schemas.microsoft.com/office/drawing/2014/main" id="{9CF7C6DB-5A10-4EB7-91C2-E177FD5FF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0483" name="Text Box 8">
            <a:extLst>
              <a:ext uri="{FF2B5EF4-FFF2-40B4-BE49-F238E27FC236}">
                <a16:creationId xmlns:a16="http://schemas.microsoft.com/office/drawing/2014/main" id="{BF52C7AD-F937-44F5-9D43-2054EEB52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0484" name="Text Box 9">
            <a:extLst>
              <a:ext uri="{FF2B5EF4-FFF2-40B4-BE49-F238E27FC236}">
                <a16:creationId xmlns:a16="http://schemas.microsoft.com/office/drawing/2014/main" id="{3FFDAA3B-1356-4B49-B7BF-B28DA153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0485" name="Text Box 10">
            <a:extLst>
              <a:ext uri="{FF2B5EF4-FFF2-40B4-BE49-F238E27FC236}">
                <a16:creationId xmlns:a16="http://schemas.microsoft.com/office/drawing/2014/main" id="{03883F49-9DD3-4D11-B3D0-B69A1DCCD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0486" name="Text Box 11">
            <a:extLst>
              <a:ext uri="{FF2B5EF4-FFF2-40B4-BE49-F238E27FC236}">
                <a16:creationId xmlns:a16="http://schemas.microsoft.com/office/drawing/2014/main" id="{35B5B9BE-2089-477E-91B3-B4CC621C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4290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20487" name="Text Box 12">
            <a:extLst>
              <a:ext uri="{FF2B5EF4-FFF2-40B4-BE49-F238E27FC236}">
                <a16:creationId xmlns:a16="http://schemas.microsoft.com/office/drawing/2014/main" id="{37AE8C21-F075-48E7-A945-E26C00BEB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-228600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chemeClr val="accent2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FE7AABB5-C4A9-4538-8C10-7C0CB7F0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65726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33CC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0489" name="AutoShape 15">
            <a:extLst>
              <a:ext uri="{FF2B5EF4-FFF2-40B4-BE49-F238E27FC236}">
                <a16:creationId xmlns:a16="http://schemas.microsoft.com/office/drawing/2014/main" id="{B6C885C7-F73C-4A53-9838-5A9277945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1828800" cy="1981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D4ABCBD5-13EA-4CE2-888B-F815866487F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3581400" y="4572000"/>
            <a:ext cx="2057400" cy="381000"/>
            <a:chOff x="1152" y="3744"/>
            <a:chExt cx="1296" cy="240"/>
          </a:xfrm>
        </p:grpSpPr>
        <p:sp>
          <p:nvSpPr>
            <p:cNvPr id="20495" name="Rectangle 17">
              <a:extLst>
                <a:ext uri="{FF2B5EF4-FFF2-40B4-BE49-F238E27FC236}">
                  <a16:creationId xmlns:a16="http://schemas.microsoft.com/office/drawing/2014/main" id="{2642808B-DA59-4012-A576-EE8F8AC979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496" name="Rectangle 18">
              <a:extLst>
                <a:ext uri="{FF2B5EF4-FFF2-40B4-BE49-F238E27FC236}">
                  <a16:creationId xmlns:a16="http://schemas.microsoft.com/office/drawing/2014/main" id="{72B5453A-B900-4759-827C-88D909A98C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010180F2-0723-4F70-A32A-4E1139A0096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7315200" y="4648200"/>
            <a:ext cx="2057400" cy="381000"/>
            <a:chOff x="1152" y="3744"/>
            <a:chExt cx="1296" cy="240"/>
          </a:xfrm>
        </p:grpSpPr>
        <p:sp>
          <p:nvSpPr>
            <p:cNvPr id="20493" name="Rectangle 20">
              <a:extLst>
                <a:ext uri="{FF2B5EF4-FFF2-40B4-BE49-F238E27FC236}">
                  <a16:creationId xmlns:a16="http://schemas.microsoft.com/office/drawing/2014/main" id="{E6B20154-1BF1-4BA0-A5D7-114B1BAFE8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494" name="Rectangle 21">
              <a:extLst>
                <a:ext uri="{FF2B5EF4-FFF2-40B4-BE49-F238E27FC236}">
                  <a16:creationId xmlns:a16="http://schemas.microsoft.com/office/drawing/2014/main" id="{A366B54F-D94C-4A89-8999-AF4CD4232B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E11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4118" name="Picture 22" descr="Rabbit-01-june">
            <a:hlinkClick r:id="rId3" action="ppaction://hlinksldjump"/>
            <a:extLst>
              <a:ext uri="{FF2B5EF4-FFF2-40B4-BE49-F238E27FC236}">
                <a16:creationId xmlns:a16="http://schemas.microsoft.com/office/drawing/2014/main" id="{FD61A084-46ED-405A-B8CE-C80A5F78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51054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sndAc>
      <p:stSnd>
        <p:snd r:embed="rId2" name="ban chon chua du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CF437A8D-57B4-4181-A9F2-041312DEDB7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21523" name="AutoShape 3">
              <a:extLst>
                <a:ext uri="{FF2B5EF4-FFF2-40B4-BE49-F238E27FC236}">
                  <a16:creationId xmlns:a16="http://schemas.microsoft.com/office/drawing/2014/main" id="{68B2D354-D3EF-4D5B-B5C2-F22C5C51D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24" name="AutoShape 4">
              <a:extLst>
                <a:ext uri="{FF2B5EF4-FFF2-40B4-BE49-F238E27FC236}">
                  <a16:creationId xmlns:a16="http://schemas.microsoft.com/office/drawing/2014/main" id="{F3EE3177-90B0-4ECE-8373-7D9CE686C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525" name="AutoShape 5">
              <a:extLst>
                <a:ext uri="{FF2B5EF4-FFF2-40B4-BE49-F238E27FC236}">
                  <a16:creationId xmlns:a16="http://schemas.microsoft.com/office/drawing/2014/main" id="{F424B09E-BAE6-47AD-B369-1F45CE084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21526" name="AutoShape 6">
              <a:extLst>
                <a:ext uri="{FF2B5EF4-FFF2-40B4-BE49-F238E27FC236}">
                  <a16:creationId xmlns:a16="http://schemas.microsoft.com/office/drawing/2014/main" id="{7EFEAC9A-5313-4501-AC4F-4E04ACC2D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27" name="AutoShape 7">
              <a:extLst>
                <a:ext uri="{FF2B5EF4-FFF2-40B4-BE49-F238E27FC236}">
                  <a16:creationId xmlns:a16="http://schemas.microsoft.com/office/drawing/2014/main" id="{DA7B912D-48E3-4C53-916D-035EE4275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507" name="Text Box 8">
            <a:extLst>
              <a:ext uri="{FF2B5EF4-FFF2-40B4-BE49-F238E27FC236}">
                <a16:creationId xmlns:a16="http://schemas.microsoft.com/office/drawing/2014/main" id="{10720ECF-BCDA-4D5C-9650-ED4C7742E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6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1508" name="Text Box 9">
            <a:hlinkClick r:id="rId3" action="ppaction://hlinksldjump"/>
            <a:extLst>
              <a:ext uri="{FF2B5EF4-FFF2-40B4-BE49-F238E27FC236}">
                <a16:creationId xmlns:a16="http://schemas.microsoft.com/office/drawing/2014/main" id="{F9EA9850-7B72-4900-B8D2-A189AFD3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7338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1509" name="Text Box 10">
            <a:extLst>
              <a:ext uri="{FF2B5EF4-FFF2-40B4-BE49-F238E27FC236}">
                <a16:creationId xmlns:a16="http://schemas.microsoft.com/office/drawing/2014/main" id="{DF002B00-9A45-4F10-9F86-BC87842F0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3622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1510" name="Text Box 11">
            <a:extLst>
              <a:ext uri="{FF2B5EF4-FFF2-40B4-BE49-F238E27FC236}">
                <a16:creationId xmlns:a16="http://schemas.microsoft.com/office/drawing/2014/main" id="{60B643A9-709F-474A-B75D-51A2017A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4290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21511" name="Text Box 12">
            <a:extLst>
              <a:ext uri="{FF2B5EF4-FFF2-40B4-BE49-F238E27FC236}">
                <a16:creationId xmlns:a16="http://schemas.microsoft.com/office/drawing/2014/main" id="{41C57FFA-9FE3-4BC6-A6FA-58E90558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-228600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chemeClr val="accent2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1512" name="Text Box 14">
            <a:extLst>
              <a:ext uri="{FF2B5EF4-FFF2-40B4-BE49-F238E27FC236}">
                <a16:creationId xmlns:a16="http://schemas.microsoft.com/office/drawing/2014/main" id="{5D995F49-876A-40BE-B8D1-EA29A0E3A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65726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33CC33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1513" name="AutoShape 15">
            <a:extLst>
              <a:ext uri="{FF2B5EF4-FFF2-40B4-BE49-F238E27FC236}">
                <a16:creationId xmlns:a16="http://schemas.microsoft.com/office/drawing/2014/main" id="{414D9669-E8C1-44B5-8FA8-C5C1D587B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1828800" cy="1981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5136" name="Picture 16" descr="spring-smiley-1">
            <a:hlinkClick r:id="rId4" action="ppaction://hlinksldjump"/>
            <a:extLst>
              <a:ext uri="{FF2B5EF4-FFF2-40B4-BE49-F238E27FC236}">
                <a16:creationId xmlns:a16="http://schemas.microsoft.com/office/drawing/2014/main" id="{E65961F5-976B-4BD5-9F0B-82AA21E25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5" name="Group 17">
            <a:extLst>
              <a:ext uri="{FF2B5EF4-FFF2-40B4-BE49-F238E27FC236}">
                <a16:creationId xmlns:a16="http://schemas.microsoft.com/office/drawing/2014/main" id="{4B7CD0A1-A040-4ADD-B1FF-CE42DB4C358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248400" cy="4038600"/>
            <a:chOff x="912" y="1008"/>
            <a:chExt cx="3936" cy="2544"/>
          </a:xfrm>
        </p:grpSpPr>
        <p:sp>
          <p:nvSpPr>
            <p:cNvPr id="21518" name="AutoShape 18">
              <a:extLst>
                <a:ext uri="{FF2B5EF4-FFF2-40B4-BE49-F238E27FC236}">
                  <a16:creationId xmlns:a16="http://schemas.microsoft.com/office/drawing/2014/main" id="{52DB5896-AD51-4136-8145-DAE4E606F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19" name="AutoShape 19">
              <a:extLst>
                <a:ext uri="{FF2B5EF4-FFF2-40B4-BE49-F238E27FC236}">
                  <a16:creationId xmlns:a16="http://schemas.microsoft.com/office/drawing/2014/main" id="{8FD783A7-B21F-4CF8-997A-9B5D6A110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520" name="AutoShape 20">
              <a:extLst>
                <a:ext uri="{FF2B5EF4-FFF2-40B4-BE49-F238E27FC236}">
                  <a16:creationId xmlns:a16="http://schemas.microsoft.com/office/drawing/2014/main" id="{7FDBC6E4-10D1-4857-A2C4-842D539FF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00B0F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  <p:sp>
          <p:nvSpPr>
            <p:cNvPr id="21521" name="AutoShape 21">
              <a:extLst>
                <a:ext uri="{FF2B5EF4-FFF2-40B4-BE49-F238E27FC236}">
                  <a16:creationId xmlns:a16="http://schemas.microsoft.com/office/drawing/2014/main" id="{DBAD5F77-8D4D-4765-BD5A-381119522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008"/>
              <a:ext cx="1152" cy="12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1522" name="AutoShape 22">
              <a:extLst>
                <a:ext uri="{FF2B5EF4-FFF2-40B4-BE49-F238E27FC236}">
                  <a16:creationId xmlns:a16="http://schemas.microsoft.com/office/drawing/2014/main" id="{71EDFB82-52C2-48F7-AE10-C3A874E94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04"/>
              <a:ext cx="1152" cy="124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516" name="Text Box 23">
            <a:hlinkClick r:id="rId3" action="ppaction://hlinksldjump"/>
            <a:extLst>
              <a:ext uri="{FF2B5EF4-FFF2-40B4-BE49-F238E27FC236}">
                <a16:creationId xmlns:a16="http://schemas.microsoft.com/office/drawing/2014/main" id="{B5EA11F4-AAA0-41A0-848C-1B776EE08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7338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1517" name="Text Box 24">
            <a:hlinkClick r:id="rId3" action="ppaction://hlinksldjump"/>
            <a:extLst>
              <a:ext uri="{FF2B5EF4-FFF2-40B4-BE49-F238E27FC236}">
                <a16:creationId xmlns:a16="http://schemas.microsoft.com/office/drawing/2014/main" id="{75604BE5-41BE-45FF-8820-E8EE3653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733801"/>
            <a:ext cx="1371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 advClick="0">
    <p:sndAc>
      <p:stSnd>
        <p:snd r:embed="rId2" name="ban chon du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D2046B37-33D8-4EC0-9AB1-EB149ED6F9AB}"/>
              </a:ext>
            </a:extLst>
          </p:cNvPr>
          <p:cNvSpPr>
            <a:spLocks noChangeArrowheads="1"/>
          </p:cNvSpPr>
          <p:nvPr/>
        </p:nvSpPr>
        <p:spPr bwMode="auto">
          <a:xfrm rot="5266753">
            <a:off x="4610100" y="43053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FF0000"/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62277EBA-F112-4FD5-A0B3-CD4E5743A5F4}"/>
              </a:ext>
            </a:extLst>
          </p:cNvPr>
          <p:cNvSpPr>
            <a:spLocks noChangeArrowheads="1"/>
          </p:cNvSpPr>
          <p:nvPr/>
        </p:nvSpPr>
        <p:spPr bwMode="auto">
          <a:xfrm rot="1918526">
            <a:off x="2667000" y="12954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FF3399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id="{1B0FF4EC-463C-48A1-AB17-7D59EC5AFD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80732" y="465932"/>
            <a:ext cx="2819400" cy="1887537"/>
          </a:xfrm>
          <a:prstGeom prst="flowChartDecision">
            <a:avLst/>
          </a:prstGeom>
          <a:gradFill rotWithShape="0">
            <a:gsLst>
              <a:gs pos="0">
                <a:srgbClr val="FF6633"/>
              </a:gs>
              <a:gs pos="100000">
                <a:srgbClr val="FF6633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2533" name="AutoShape 5">
            <a:extLst>
              <a:ext uri="{FF2B5EF4-FFF2-40B4-BE49-F238E27FC236}">
                <a16:creationId xmlns:a16="http://schemas.microsoft.com/office/drawing/2014/main" id="{98F6119B-BF75-4C9D-AF66-B60045099B3B}"/>
              </a:ext>
            </a:extLst>
          </p:cNvPr>
          <p:cNvSpPr>
            <a:spLocks noChangeArrowheads="1"/>
          </p:cNvSpPr>
          <p:nvPr/>
        </p:nvSpPr>
        <p:spPr bwMode="auto">
          <a:xfrm rot="1100363">
            <a:off x="6553200" y="32004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00B050"/>
              </a:gs>
              <a:gs pos="100000">
                <a:srgbClr val="00B05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9222" name="AutoShape 6">
            <a:extLst>
              <a:ext uri="{FF2B5EF4-FFF2-40B4-BE49-F238E27FC236}">
                <a16:creationId xmlns:a16="http://schemas.microsoft.com/office/drawing/2014/main" id="{17536178-1F3E-457F-8DDD-131647CA7219}"/>
              </a:ext>
            </a:extLst>
          </p:cNvPr>
          <p:cNvSpPr>
            <a:spLocks noChangeArrowheads="1"/>
          </p:cNvSpPr>
          <p:nvPr/>
        </p:nvSpPr>
        <p:spPr bwMode="auto">
          <a:xfrm rot="20081079">
            <a:off x="6400800" y="12192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00B0F0"/>
              </a:gs>
              <a:gs pos="100000">
                <a:srgbClr val="00B0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		ến</a:t>
            </a:r>
          </a:p>
        </p:txBody>
      </p:sp>
      <p:sp>
        <p:nvSpPr>
          <p:cNvPr id="9223" name="AutoShape 7">
            <a:extLst>
              <a:ext uri="{FF2B5EF4-FFF2-40B4-BE49-F238E27FC236}">
                <a16:creationId xmlns:a16="http://schemas.microsoft.com/office/drawing/2014/main" id="{E6056093-4439-4F67-B96F-704205E6D3CC}"/>
              </a:ext>
            </a:extLst>
          </p:cNvPr>
          <p:cNvSpPr>
            <a:spLocks noChangeArrowheads="1"/>
          </p:cNvSpPr>
          <p:nvPr/>
        </p:nvSpPr>
        <p:spPr bwMode="auto">
          <a:xfrm rot="20620331">
            <a:off x="2590800" y="3200400"/>
            <a:ext cx="3276600" cy="1828800"/>
          </a:xfrm>
          <a:prstGeom prst="flowChartDecision">
            <a:avLst/>
          </a:prstGeom>
          <a:gradFill rotWithShape="0">
            <a:gsLst>
              <a:gs pos="0">
                <a:srgbClr val="7030A0"/>
              </a:gs>
              <a:gs pos="100000">
                <a:srgbClr val="7030A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latin typeface="Tahoma" panose="020B0604030504040204" pitchFamily="34" charset="0"/>
                <a:cs typeface="Tahoma" panose="020B0604030504040204" pitchFamily="34" charset="0"/>
              </a:rPr>
              <a:t> ến</a:t>
            </a:r>
          </a:p>
        </p:txBody>
      </p:sp>
      <p:sp>
        <p:nvSpPr>
          <p:cNvPr id="22536" name="Oval 8">
            <a:extLst>
              <a:ext uri="{FF2B5EF4-FFF2-40B4-BE49-F238E27FC236}">
                <a16:creationId xmlns:a16="http://schemas.microsoft.com/office/drawing/2014/main" id="{9AA45F95-11E2-4F1D-9E0F-C4F0C529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14600"/>
            <a:ext cx="1524000" cy="144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5" name="Text Box 9">
            <a:hlinkClick r:id="rId3" action="ppaction://hlinksldjump"/>
            <a:extLst>
              <a:ext uri="{FF2B5EF4-FFF2-40B4-BE49-F238E27FC236}">
                <a16:creationId xmlns:a16="http://schemas.microsoft.com/office/drawing/2014/main" id="{8F88A044-1D53-48DD-BE3E-EE3C8E4A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-1841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9226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F0584031-97EF-401E-85C9-4846F803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9227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6264F360-280C-499F-B4CD-C95EE33C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9228" name="Text Box 12">
            <a:hlinkClick r:id="rId4" action="ppaction://hlinksldjump"/>
            <a:extLst>
              <a:ext uri="{FF2B5EF4-FFF2-40B4-BE49-F238E27FC236}">
                <a16:creationId xmlns:a16="http://schemas.microsoft.com/office/drawing/2014/main" id="{D089A3F5-0980-4232-8B15-86A94088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22860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y</a:t>
            </a:r>
          </a:p>
        </p:txBody>
      </p:sp>
      <p:sp>
        <p:nvSpPr>
          <p:cNvPr id="9229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D4D7DB59-84FB-4C51-B8E3-DDC6E8E7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9230" name="Text Box 14">
            <a:hlinkClick r:id="rId3" action="ppaction://hlinksldjump"/>
            <a:extLst>
              <a:ext uri="{FF2B5EF4-FFF2-40B4-BE49-F238E27FC236}">
                <a16:creationId xmlns:a16="http://schemas.microsoft.com/office/drawing/2014/main" id="{28FB35E2-1214-4E28-9C5D-CF928633C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022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pic>
        <p:nvPicPr>
          <p:cNvPr id="22543" name="Picture 15" descr="spring-smiley-1">
            <a:extLst>
              <a:ext uri="{FF2B5EF4-FFF2-40B4-BE49-F238E27FC236}">
                <a16:creationId xmlns:a16="http://schemas.microsoft.com/office/drawing/2014/main" id="{91D85645-732E-4A1C-BF43-976705B7CB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624139"/>
            <a:ext cx="15240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newsflash/>
    <p:sndAc>
      <p:stSnd>
        <p:snd r:embed="rId2" name="tieng huyt sa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2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22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allAtOnce" animBg="1"/>
      <p:bldP spid="9223" grpId="0" build="allAtOnce" animBg="1"/>
      <p:bldP spid="9225" grpId="0"/>
      <p:bldP spid="9226" grpId="0"/>
      <p:bldP spid="9227" grpId="0"/>
      <p:bldP spid="9228" grpId="0"/>
      <p:bldP spid="9229" grpId="0"/>
      <p:bldP spid="92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extLst>
              <a:ext uri="{FF2B5EF4-FFF2-40B4-BE49-F238E27FC236}">
                <a16:creationId xmlns:a16="http://schemas.microsoft.com/office/drawing/2014/main" id="{024EA342-4930-46B1-864D-85526C2ABE1C}"/>
              </a:ext>
            </a:extLst>
          </p:cNvPr>
          <p:cNvSpPr>
            <a:spLocks noChangeArrowheads="1"/>
          </p:cNvSpPr>
          <p:nvPr/>
        </p:nvSpPr>
        <p:spPr bwMode="auto">
          <a:xfrm rot="5266753">
            <a:off x="4610100" y="43053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3555" name="AutoShape 3">
            <a:extLst>
              <a:ext uri="{FF2B5EF4-FFF2-40B4-BE49-F238E27FC236}">
                <a16:creationId xmlns:a16="http://schemas.microsoft.com/office/drawing/2014/main" id="{68FC3727-BE9A-4CC0-9F0D-6DB44530128D}"/>
              </a:ext>
            </a:extLst>
          </p:cNvPr>
          <p:cNvSpPr>
            <a:spLocks noChangeArrowheads="1"/>
          </p:cNvSpPr>
          <p:nvPr/>
        </p:nvSpPr>
        <p:spPr bwMode="auto">
          <a:xfrm rot="1918526">
            <a:off x="2667000" y="1295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3366FF"/>
              </a:gs>
              <a:gs pos="25000">
                <a:srgbClr val="FF0066"/>
              </a:gs>
              <a:gs pos="100000">
                <a:srgbClr val="FF00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3556" name="AutoShape 4">
            <a:extLst>
              <a:ext uri="{FF2B5EF4-FFF2-40B4-BE49-F238E27FC236}">
                <a16:creationId xmlns:a16="http://schemas.microsoft.com/office/drawing/2014/main" id="{528A67D4-ECAF-4D2A-936A-6EC6480594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3900" y="2667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6633"/>
              </a:gs>
              <a:gs pos="100000">
                <a:srgbClr val="FF6633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922A8F5E-676A-4997-9034-9FECFDB23C46}"/>
              </a:ext>
            </a:extLst>
          </p:cNvPr>
          <p:cNvSpPr>
            <a:spLocks noChangeArrowheads="1"/>
          </p:cNvSpPr>
          <p:nvPr/>
        </p:nvSpPr>
        <p:spPr bwMode="auto">
          <a:xfrm rot="1100363">
            <a:off x="6477000" y="31242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50"/>
              </a:gs>
              <a:gs pos="75000">
                <a:srgbClr val="00B05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yến  </a:t>
            </a:r>
          </a:p>
        </p:txBody>
      </p:sp>
      <p:sp>
        <p:nvSpPr>
          <p:cNvPr id="23558" name="AutoShape 6">
            <a:extLst>
              <a:ext uri="{FF2B5EF4-FFF2-40B4-BE49-F238E27FC236}">
                <a16:creationId xmlns:a16="http://schemas.microsoft.com/office/drawing/2014/main" id="{CFCC924B-809B-4C3B-9AF7-D0E6D5D605D3}"/>
              </a:ext>
            </a:extLst>
          </p:cNvPr>
          <p:cNvSpPr>
            <a:spLocks noChangeArrowheads="1"/>
          </p:cNvSpPr>
          <p:nvPr/>
        </p:nvSpPr>
        <p:spPr bwMode="auto">
          <a:xfrm rot="20081079">
            <a:off x="6400800" y="12192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F0"/>
              </a:gs>
              <a:gs pos="100000">
                <a:srgbClr val="00B0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ến</a:t>
            </a:r>
          </a:p>
        </p:txBody>
      </p:sp>
      <p:sp>
        <p:nvSpPr>
          <p:cNvPr id="23559" name="AutoShape 7">
            <a:extLst>
              <a:ext uri="{FF2B5EF4-FFF2-40B4-BE49-F238E27FC236}">
                <a16:creationId xmlns:a16="http://schemas.microsoft.com/office/drawing/2014/main" id="{B4E8583C-B967-4BF8-A74E-987AACBD8B69}"/>
              </a:ext>
            </a:extLst>
          </p:cNvPr>
          <p:cNvSpPr>
            <a:spLocks noChangeArrowheads="1"/>
          </p:cNvSpPr>
          <p:nvPr/>
        </p:nvSpPr>
        <p:spPr bwMode="auto">
          <a:xfrm rot="20620331">
            <a:off x="2590800" y="3200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7030A0"/>
              </a:gs>
              <a:gs pos="75000">
                <a:srgbClr val="7030A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ến</a:t>
            </a:r>
          </a:p>
        </p:txBody>
      </p:sp>
      <p:sp>
        <p:nvSpPr>
          <p:cNvPr id="10248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04C0E03B-AB76-4694-83CF-40FE520D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14600"/>
            <a:ext cx="1524000" cy="14478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altLang="en-US" sz="2400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altLang="en-US" sz="2400" b="1" dirty="0" err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2400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Lại</a:t>
            </a:r>
            <a:endParaRPr lang="en-US" altLang="en-US" sz="2400" b="1" dirty="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54F63F92-6D17-4BD1-9136-5383E969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9F4E1F5E-BF2B-423D-9165-8C1AEA45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23563" name="Text Box 11">
            <a:extLst>
              <a:ext uri="{FF2B5EF4-FFF2-40B4-BE49-F238E27FC236}">
                <a16:creationId xmlns:a16="http://schemas.microsoft.com/office/drawing/2014/main" id="{585C4DB0-C838-4CD6-B52A-C3C582DC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EA584703-AA97-4D17-AB71-ABC750F50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22860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6F8F03C6-EB1E-4833-B1B4-3DEDD7730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AEEB26A4-96C5-41B3-9260-6C8B1AF3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022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49BD03A6-F707-47FF-8182-276876481B2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2008983" y="4090195"/>
            <a:ext cx="2268537" cy="352425"/>
            <a:chOff x="1152" y="3782"/>
            <a:chExt cx="1429" cy="222"/>
          </a:xfrm>
        </p:grpSpPr>
        <p:sp>
          <p:nvSpPr>
            <p:cNvPr id="23573" name="Rectangle 16">
              <a:extLst>
                <a:ext uri="{FF2B5EF4-FFF2-40B4-BE49-F238E27FC236}">
                  <a16:creationId xmlns:a16="http://schemas.microsoft.com/office/drawing/2014/main" id="{7502571A-A7B2-4097-A17E-71E99E65E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82"/>
              <a:ext cx="1429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74" name="Rectangle 17">
              <a:extLst>
                <a:ext uri="{FF2B5EF4-FFF2-40B4-BE49-F238E27FC236}">
                  <a16:creationId xmlns:a16="http://schemas.microsoft.com/office/drawing/2014/main" id="{BEA24A3C-E5C9-4598-AD8B-FAE47A8058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74" y="3817"/>
              <a:ext cx="1297" cy="18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6836A047-7270-43A9-A562-D550ADFEEA7F}"/>
              </a:ext>
            </a:extLst>
          </p:cNvPr>
          <p:cNvGrpSpPr>
            <a:grpSpLocks/>
          </p:cNvGrpSpPr>
          <p:nvPr/>
        </p:nvGrpSpPr>
        <p:grpSpPr bwMode="auto">
          <a:xfrm rot="14443000">
            <a:off x="6381751" y="2454276"/>
            <a:ext cx="1897063" cy="277813"/>
            <a:chOff x="1217" y="3767"/>
            <a:chExt cx="1195" cy="175"/>
          </a:xfrm>
        </p:grpSpPr>
        <p:sp>
          <p:nvSpPr>
            <p:cNvPr id="23571" name="Rectangle 19">
              <a:extLst>
                <a:ext uri="{FF2B5EF4-FFF2-40B4-BE49-F238E27FC236}">
                  <a16:creationId xmlns:a16="http://schemas.microsoft.com/office/drawing/2014/main" id="{D11A0A67-95E0-4556-AE7A-E4C9FE9A7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217" y="3767"/>
              <a:ext cx="1195" cy="16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72" name="Rectangle 20">
              <a:extLst>
                <a:ext uri="{FF2B5EF4-FFF2-40B4-BE49-F238E27FC236}">
                  <a16:creationId xmlns:a16="http://schemas.microsoft.com/office/drawing/2014/main" id="{60ED1360-9D9B-44BF-AF9B-C7C206EA2B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236" y="3780"/>
              <a:ext cx="1167" cy="16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3569" name="Picture 21" descr="Picture13">
            <a:extLst>
              <a:ext uri="{FF2B5EF4-FFF2-40B4-BE49-F238E27FC236}">
                <a16:creationId xmlns:a16="http://schemas.microsoft.com/office/drawing/2014/main" id="{B51A2116-421C-4FAA-ADBC-70FD2000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91200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Text Box 22">
            <a:hlinkClick r:id="rId3" action="ppaction://hlinksldjump"/>
            <a:extLst>
              <a:ext uri="{FF2B5EF4-FFF2-40B4-BE49-F238E27FC236}">
                <a16:creationId xmlns:a16="http://schemas.microsoft.com/office/drawing/2014/main" id="{CB29CB8B-AE76-48D9-AF99-970156906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114" y="5959476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Quay lại</a:t>
            </a:r>
          </a:p>
        </p:txBody>
      </p:sp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id="{91B87DE2-9D51-4961-90EB-6B949DDE6D23}"/>
              </a:ext>
            </a:extLst>
          </p:cNvPr>
          <p:cNvSpPr>
            <a:spLocks noChangeArrowheads="1"/>
          </p:cNvSpPr>
          <p:nvPr/>
        </p:nvSpPr>
        <p:spPr bwMode="auto">
          <a:xfrm rot="5266753">
            <a:off x="4610100" y="43053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75000">
                <a:srgbClr val="FF000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4579" name="AutoShape 3">
            <a:extLst>
              <a:ext uri="{FF2B5EF4-FFF2-40B4-BE49-F238E27FC236}">
                <a16:creationId xmlns:a16="http://schemas.microsoft.com/office/drawing/2014/main" id="{E94ACC3F-680D-451F-9F59-5E0ECD12707C}"/>
              </a:ext>
            </a:extLst>
          </p:cNvPr>
          <p:cNvSpPr>
            <a:spLocks noChangeArrowheads="1"/>
          </p:cNvSpPr>
          <p:nvPr/>
        </p:nvSpPr>
        <p:spPr bwMode="auto">
          <a:xfrm rot="1918526">
            <a:off x="2667000" y="1295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3399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</a:t>
            </a:r>
          </a:p>
        </p:txBody>
      </p:sp>
      <p:sp>
        <p:nvSpPr>
          <p:cNvPr id="24580" name="AutoShape 4">
            <a:extLst>
              <a:ext uri="{FF2B5EF4-FFF2-40B4-BE49-F238E27FC236}">
                <a16:creationId xmlns:a16="http://schemas.microsoft.com/office/drawing/2014/main" id="{470CD8F8-4C71-4E70-9DD3-A7326A7074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3900" y="2667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FF6633"/>
              </a:gs>
              <a:gs pos="100000">
                <a:srgbClr val="FF6633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yến	</a:t>
            </a:r>
          </a:p>
        </p:txBody>
      </p:sp>
      <p:sp>
        <p:nvSpPr>
          <p:cNvPr id="24581" name="AutoShape 5">
            <a:extLst>
              <a:ext uri="{FF2B5EF4-FFF2-40B4-BE49-F238E27FC236}">
                <a16:creationId xmlns:a16="http://schemas.microsoft.com/office/drawing/2014/main" id="{A4EAA241-11E8-47C2-B735-7EA83CF65933}"/>
              </a:ext>
            </a:extLst>
          </p:cNvPr>
          <p:cNvSpPr>
            <a:spLocks noChangeArrowheads="1"/>
          </p:cNvSpPr>
          <p:nvPr/>
        </p:nvSpPr>
        <p:spPr bwMode="auto">
          <a:xfrm rot="1100363">
            <a:off x="6553200" y="3200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50"/>
              </a:gs>
              <a:gs pos="75000">
                <a:srgbClr val="00B050"/>
              </a:gs>
              <a:gs pos="100000">
                <a:srgbClr val="FF3399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yến  </a:t>
            </a:r>
          </a:p>
        </p:txBody>
      </p:sp>
      <p:sp>
        <p:nvSpPr>
          <p:cNvPr id="24582" name="AutoShape 6">
            <a:extLst>
              <a:ext uri="{FF2B5EF4-FFF2-40B4-BE49-F238E27FC236}">
                <a16:creationId xmlns:a16="http://schemas.microsoft.com/office/drawing/2014/main" id="{4F5E9E13-CAC4-4A20-AF14-D31E145132BD}"/>
              </a:ext>
            </a:extLst>
          </p:cNvPr>
          <p:cNvSpPr>
            <a:spLocks noChangeArrowheads="1"/>
          </p:cNvSpPr>
          <p:nvPr/>
        </p:nvSpPr>
        <p:spPr bwMode="auto">
          <a:xfrm rot="20081079">
            <a:off x="6400800" y="12192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00B0F0"/>
              </a:gs>
              <a:gs pos="100000">
                <a:srgbClr val="00B0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ến</a:t>
            </a:r>
          </a:p>
        </p:txBody>
      </p:sp>
      <p:sp>
        <p:nvSpPr>
          <p:cNvPr id="24583" name="AutoShape 7">
            <a:extLst>
              <a:ext uri="{FF2B5EF4-FFF2-40B4-BE49-F238E27FC236}">
                <a16:creationId xmlns:a16="http://schemas.microsoft.com/office/drawing/2014/main" id="{4876B236-98DF-4F78-A4DF-69E53DD9FC6A}"/>
              </a:ext>
            </a:extLst>
          </p:cNvPr>
          <p:cNvSpPr>
            <a:spLocks noChangeArrowheads="1"/>
          </p:cNvSpPr>
          <p:nvPr/>
        </p:nvSpPr>
        <p:spPr bwMode="auto">
          <a:xfrm rot="20620331">
            <a:off x="2590800" y="3200400"/>
            <a:ext cx="3276600" cy="1828800"/>
          </a:xfrm>
          <a:prstGeom prst="flowChartDecision">
            <a:avLst/>
          </a:prstGeom>
          <a:gradFill rotWithShape="1">
            <a:gsLst>
              <a:gs pos="0">
                <a:srgbClr val="7030A0"/>
              </a:gs>
              <a:gs pos="100000">
                <a:srgbClr val="7030A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latin typeface="Tahoma" panose="020B0604030504040204" pitchFamily="34" charset="0"/>
                <a:cs typeface="Tahoma" panose="020B0604030504040204" pitchFamily="34" charset="0"/>
              </a:rPr>
              <a:t>  ến</a:t>
            </a:r>
          </a:p>
        </p:txBody>
      </p:sp>
      <p:sp>
        <p:nvSpPr>
          <p:cNvPr id="24584" name="Oval 8">
            <a:extLst>
              <a:ext uri="{FF2B5EF4-FFF2-40B4-BE49-F238E27FC236}">
                <a16:creationId xmlns:a16="http://schemas.microsoft.com/office/drawing/2014/main" id="{990A3FE6-34DB-41C0-B681-788D8DC3B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14600"/>
            <a:ext cx="1524000" cy="144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422B9358-D201-45D7-8E5C-49C32E50C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8A23CA6B-D09E-4947-A5C7-78A035C79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-228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24587" name="Text Box 12">
            <a:extLst>
              <a:ext uri="{FF2B5EF4-FFF2-40B4-BE49-F238E27FC236}">
                <a16:creationId xmlns:a16="http://schemas.microsoft.com/office/drawing/2014/main" id="{D52093C0-0E95-45B0-A646-AF7301C3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24588" name="Text Box 13">
            <a:extLst>
              <a:ext uri="{FF2B5EF4-FFF2-40B4-BE49-F238E27FC236}">
                <a16:creationId xmlns:a16="http://schemas.microsoft.com/office/drawing/2014/main" id="{43BD817B-7C8B-41F3-8D20-8CED6AB8B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302250"/>
            <a:ext cx="990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pic>
        <p:nvPicPr>
          <p:cNvPr id="24589" name="Picture 14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F6778E27-62A4-4F3A-87AB-CB6349B7E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679700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>
            <a:extLst>
              <a:ext uri="{FF2B5EF4-FFF2-40B4-BE49-F238E27FC236}">
                <a16:creationId xmlns:a16="http://schemas.microsoft.com/office/drawing/2014/main" id="{7A551E55-EF74-4026-88D8-D0D311DFACC5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1652588"/>
            <a:ext cx="4819650" cy="3446462"/>
            <a:chOff x="991" y="1083"/>
            <a:chExt cx="3036" cy="2171"/>
          </a:xfrm>
        </p:grpSpPr>
        <p:sp>
          <p:nvSpPr>
            <p:cNvPr id="24592" name="Text Box 16">
              <a:extLst>
                <a:ext uri="{FF2B5EF4-FFF2-40B4-BE49-F238E27FC236}">
                  <a16:creationId xmlns:a16="http://schemas.microsoft.com/office/drawing/2014/main" id="{CB47AAD4-2109-44F4-BD29-69CA14207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122341">
              <a:off x="991" y="2332"/>
              <a:ext cx="624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9000" b="1">
                  <a:latin typeface="Tahoma" panose="020B0604030504040204" pitchFamily="34" charset="0"/>
                  <a:cs typeface="Tahoma" panose="020B0604030504040204" pitchFamily="34" charset="0"/>
                </a:rPr>
                <a:t>y</a:t>
              </a:r>
            </a:p>
          </p:txBody>
        </p:sp>
        <p:sp>
          <p:nvSpPr>
            <p:cNvPr id="24593" name="Text Box 17">
              <a:extLst>
                <a:ext uri="{FF2B5EF4-FFF2-40B4-BE49-F238E27FC236}">
                  <a16:creationId xmlns:a16="http://schemas.microsoft.com/office/drawing/2014/main" id="{7C11CD09-2BA1-4DE2-94CD-490BCCFD4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379634">
              <a:off x="3403" y="1083"/>
              <a:ext cx="624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9000" b="1">
                  <a:latin typeface="Tahoma" panose="020B0604030504040204" pitchFamily="34" charset="0"/>
                  <a:cs typeface="Tahoma" panose="020B0604030504040204" pitchFamily="34" charset="0"/>
                </a:rPr>
                <a:t>y</a:t>
              </a:r>
            </a:p>
          </p:txBody>
        </p:sp>
      </p:grpSp>
      <p:pic>
        <p:nvPicPr>
          <p:cNvPr id="24591" name="Picture 1">
            <a:extLst>
              <a:ext uri="{FF2B5EF4-FFF2-40B4-BE49-F238E27FC236}">
                <a16:creationId xmlns:a16="http://schemas.microsoft.com/office/drawing/2014/main" id="{30B07D7E-8ABA-400F-BD67-F8BBF2C3A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772151"/>
            <a:ext cx="12176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en tha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7F8283-9172-4BD4-8593-71F0D3EA9807}"/>
              </a:ext>
            </a:extLst>
          </p:cNvPr>
          <p:cNvGrpSpPr>
            <a:grpSpLocks/>
          </p:cNvGrpSpPr>
          <p:nvPr/>
        </p:nvGrpSpPr>
        <p:grpSpPr bwMode="auto">
          <a:xfrm>
            <a:off x="2209801" y="1"/>
            <a:ext cx="7662863" cy="2943225"/>
            <a:chOff x="336" y="0"/>
            <a:chExt cx="4827" cy="1854"/>
          </a:xfrm>
        </p:grpSpPr>
        <p:sp>
          <p:nvSpPr>
            <p:cNvPr id="20483" name="Text Box 3">
              <a:hlinkClick r:id="rId5" action="ppaction://hlinksldjump"/>
              <a:extLst>
                <a:ext uri="{FF2B5EF4-FFF2-40B4-BE49-F238E27FC236}">
                  <a16:creationId xmlns:a16="http://schemas.microsoft.com/office/drawing/2014/main" id="{0A6E4C2C-1478-4A90-9815-4826862FA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563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4699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2000" b="1" dirty="0">
                  <a:solidFill>
                    <a:srgbClr val="00B0F0"/>
                  </a:solidFill>
                  <a:latin typeface="+mj-lt"/>
                </a:rPr>
                <a:t>g</a:t>
              </a:r>
            </a:p>
          </p:txBody>
        </p:sp>
        <p:sp>
          <p:nvSpPr>
            <p:cNvPr id="1048" name="Text Box 4">
              <a:hlinkClick r:id="rId5" action="ppaction://hlinksldjump"/>
              <a:extLst>
                <a:ext uri="{FF2B5EF4-FFF2-40B4-BE49-F238E27FC236}">
                  <a16:creationId xmlns:a16="http://schemas.microsoft.com/office/drawing/2014/main" id="{233CDD39-0FAC-4A1D-9F36-6A296D196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5" y="633"/>
              <a:ext cx="737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FFC0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  <p:sp>
          <p:nvSpPr>
            <p:cNvPr id="1049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14A919F-D211-4373-841D-D4D5B2DBA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11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1050" name="Text 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BC3E6F98-EAB6-4709-A12C-4E08F2889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5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7030A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  <p:sp>
          <p:nvSpPr>
            <p:cNvPr id="1051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C841E63-480F-488B-8AEB-24832124B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4" y="0"/>
              <a:ext cx="679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</p:grpSp>
      <p:graphicFrame>
        <p:nvGraphicFramePr>
          <p:cNvPr id="20488" name="Object 8">
            <a:extLst>
              <a:ext uri="{FF2B5EF4-FFF2-40B4-BE49-F238E27FC236}">
                <a16:creationId xmlns:a16="http://schemas.microsoft.com/office/drawing/2014/main" id="{454E3732-0A1E-413D-A89C-87DDCFFFB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6858001"/>
          <a:ext cx="457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8" imgW="672084" imgH="640994" progId="MS_ClipArt_Gallery.2">
                  <p:embed/>
                </p:oleObj>
              </mc:Choice>
              <mc:Fallback>
                <p:oleObj name="Clip" r:id="rId8" imgW="672084" imgH="640994" progId="MS_ClipArt_Gallery.2">
                  <p:embed/>
                  <p:pic>
                    <p:nvPicPr>
                      <p:cNvPr id="20488" name="Object 8">
                        <a:extLst>
                          <a:ext uri="{FF2B5EF4-FFF2-40B4-BE49-F238E27FC236}">
                            <a16:creationId xmlns:a16="http://schemas.microsoft.com/office/drawing/2014/main" id="{454E3732-0A1E-413D-A89C-87DDCFFFB0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858001"/>
                        <a:ext cx="4572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Group 9">
            <a:extLst>
              <a:ext uri="{FF2B5EF4-FFF2-40B4-BE49-F238E27FC236}">
                <a16:creationId xmlns:a16="http://schemas.microsoft.com/office/drawing/2014/main" id="{99004021-78F3-4DBB-8791-8BFD1AF35939}"/>
              </a:ext>
            </a:extLst>
          </p:cNvPr>
          <p:cNvGraphicFramePr>
            <a:graphicFrameLocks noGrp="1"/>
          </p:cNvGraphicFramePr>
          <p:nvPr/>
        </p:nvGraphicFramePr>
        <p:xfrm>
          <a:off x="1905000" y="3157538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BFE32B73-9BEA-41CC-8C21-D041C195D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66800"/>
            <a:ext cx="11699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FFC000"/>
                </a:solidFill>
                <a:latin typeface=".VnAvant" panose="020B7200000000000000" pitchFamily="34" charset="0"/>
              </a:rPr>
              <a:t>e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FACAF0EB-D045-4E15-AB5B-BAD8A9F5BD37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1"/>
            <a:ext cx="7707313" cy="2835275"/>
            <a:chOff x="336" y="0"/>
            <a:chExt cx="4855" cy="1786"/>
          </a:xfrm>
        </p:grpSpPr>
        <p:sp>
          <p:nvSpPr>
            <p:cNvPr id="25624" name="Text Box 4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7B2D4-205A-427B-8546-BCC8D97E4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7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00B0F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25625" name="Text Box 5">
              <a:hlinkClick r:id="rId4" action="ppaction://hlinksldjump"/>
              <a:extLst>
                <a:ext uri="{FF2B5EF4-FFF2-40B4-BE49-F238E27FC236}">
                  <a16:creationId xmlns:a16="http://schemas.microsoft.com/office/drawing/2014/main" id="{DBDB0003-B24E-4671-BAD8-3288D625D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11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5626" name="Text 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68D6100-631E-45AF-977D-86B5DA6853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5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7030A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  <p:sp>
          <p:nvSpPr>
            <p:cNvPr id="25627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F44D37E-0442-4D8F-9172-1989E58B4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679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0" b="1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</p:grpSp>
      <p:sp>
        <p:nvSpPr>
          <p:cNvPr id="25604" name="Oval 8" descr="Water droplets">
            <a:hlinkClick r:id="rId5" action="ppaction://hlinksldjump"/>
            <a:extLst>
              <a:ext uri="{FF2B5EF4-FFF2-40B4-BE49-F238E27FC236}">
                <a16:creationId xmlns:a16="http://schemas.microsoft.com/office/drawing/2014/main" id="{FA5B904E-7DEA-4B19-9128-BE01D6F74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6019800"/>
            <a:ext cx="2590800" cy="685800"/>
          </a:xfrm>
          <a:prstGeom prst="ellipse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/>
              <a:t>TR</a:t>
            </a:r>
            <a:r>
              <a:rPr lang="vi-VN" altLang="en-US" sz="2800" b="1"/>
              <a:t>Ở</a:t>
            </a:r>
            <a:r>
              <a:rPr lang="en-US" altLang="en-US" sz="2800" b="1"/>
              <a:t> LẠI </a:t>
            </a:r>
          </a:p>
        </p:txBody>
      </p:sp>
      <p:graphicFrame>
        <p:nvGraphicFramePr>
          <p:cNvPr id="22538" name="Group 10">
            <a:extLst>
              <a:ext uri="{FF2B5EF4-FFF2-40B4-BE49-F238E27FC236}">
                <a16:creationId xmlns:a16="http://schemas.microsoft.com/office/drawing/2014/main" id="{C221525C-7929-4C91-B405-A9718754CC15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3217863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26">
            <a:extLst>
              <a:ext uri="{FF2B5EF4-FFF2-40B4-BE49-F238E27FC236}">
                <a16:creationId xmlns:a16="http://schemas.microsoft.com/office/drawing/2014/main" id="{30AE27FA-FC59-497A-80EB-7DDF5338DA6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7172325" y="4191000"/>
            <a:ext cx="2057400" cy="381000"/>
            <a:chOff x="1152" y="3744"/>
            <a:chExt cx="1296" cy="240"/>
          </a:xfrm>
        </p:grpSpPr>
        <p:sp>
          <p:nvSpPr>
            <p:cNvPr id="25622" name="Rectangle 27">
              <a:extLst>
                <a:ext uri="{FF2B5EF4-FFF2-40B4-BE49-F238E27FC236}">
                  <a16:creationId xmlns:a16="http://schemas.microsoft.com/office/drawing/2014/main" id="{02D2383A-76E0-47FA-86E4-22AE525C23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23" name="Rectangle 28">
              <a:extLst>
                <a:ext uri="{FF2B5EF4-FFF2-40B4-BE49-F238E27FC236}">
                  <a16:creationId xmlns:a16="http://schemas.microsoft.com/office/drawing/2014/main" id="{701500C3-9C8F-4D42-ABE2-C8792A36F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 advClick="0"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1D572-D7A0-43DD-8C86-810207295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95B6D-E796-4E70-9C4A-632841128E8C}"/>
              </a:ext>
            </a:extLst>
          </p:cNvPr>
          <p:cNvSpPr txBox="1"/>
          <p:nvPr/>
        </p:nvSpPr>
        <p:spPr>
          <a:xfrm>
            <a:off x="1596788" y="232012"/>
            <a:ext cx="575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Mục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đích</a:t>
            </a:r>
            <a:r>
              <a:rPr lang="en-US" sz="3200" dirty="0">
                <a:solidFill>
                  <a:srgbClr val="FF0000"/>
                </a:solidFill>
              </a:rPr>
              <a:t> – </a:t>
            </a:r>
            <a:r>
              <a:rPr lang="en-US" sz="3200" dirty="0" err="1">
                <a:solidFill>
                  <a:srgbClr val="FF0000"/>
                </a:solidFill>
              </a:rPr>
              <a:t>yêu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cầu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60C25-C1EA-4BE7-BDB2-35A0943D5583}"/>
              </a:ext>
            </a:extLst>
          </p:cNvPr>
          <p:cNvSpPr txBox="1"/>
          <p:nvPr/>
        </p:nvSpPr>
        <p:spPr>
          <a:xfrm>
            <a:off x="382138" y="1050878"/>
            <a:ext cx="98400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/>
              <a:t>* Kiến thức:</a:t>
            </a:r>
            <a:endParaRPr lang="en-US" sz="2400" dirty="0"/>
          </a:p>
          <a:p>
            <a:r>
              <a:rPr lang="pt-BR" sz="2400" dirty="0"/>
              <a:t>- Trẻ nhận biết và phát âm đúng các chữ</a:t>
            </a:r>
            <a:r>
              <a:rPr lang="vi-VN" sz="2400" dirty="0"/>
              <a:t> cái </a:t>
            </a:r>
            <a:r>
              <a:rPr lang="pt-BR" sz="2400" dirty="0"/>
              <a:t>g, y.</a:t>
            </a:r>
            <a:endParaRPr lang="en-US" sz="2400" dirty="0"/>
          </a:p>
          <a:p>
            <a:r>
              <a:rPr lang="pt-BR" sz="2400" dirty="0"/>
              <a:t>- Trẻ nhận</a:t>
            </a:r>
            <a:r>
              <a:rPr lang="vi-VN" sz="2400" dirty="0"/>
              <a:t> ra các chữ cái đã học có trong các từ chỉ hình ảnh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,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pt-BR" sz="2400" dirty="0"/>
              <a:t>g, y</a:t>
            </a:r>
            <a:r>
              <a:rPr lang="vi-VN" sz="2400" dirty="0"/>
              <a:t>.</a:t>
            </a:r>
            <a:endParaRPr lang="en-US" sz="2400" dirty="0"/>
          </a:p>
          <a:p>
            <a:r>
              <a:rPr lang="vi-VN" sz="2400" dirty="0"/>
              <a:t>- Trẻ 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pt-BR" sz="2400" dirty="0"/>
              <a:t>g, y</a:t>
            </a:r>
            <a:r>
              <a:rPr lang="vi-VN" sz="2400" dirty="0"/>
              <a:t> (in thường, viết thường, in hoa)</a:t>
            </a:r>
            <a:endParaRPr lang="en-US" sz="2400" dirty="0"/>
          </a:p>
          <a:p>
            <a:r>
              <a:rPr lang="pt-BR" sz="2400" b="1" i="1" dirty="0"/>
              <a:t>* Kỹ năng:</a:t>
            </a:r>
            <a:r>
              <a:rPr lang="pt-BR" sz="2400" dirty="0"/>
              <a:t> </a:t>
            </a:r>
            <a:endParaRPr lang="en-US" sz="2400" dirty="0"/>
          </a:p>
          <a:p>
            <a:r>
              <a:rPr lang="pt-BR" sz="2400" dirty="0"/>
              <a:t>- </a:t>
            </a:r>
            <a:r>
              <a:rPr lang="en-US" sz="2400" dirty="0" err="1"/>
              <a:t>Luyện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vi-VN" sz="2400" dirty="0"/>
              <a:t>, nhận biết phân biệt đúng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pt-BR" sz="2400" dirty="0"/>
              <a:t>g, y.</a:t>
            </a:r>
            <a:endParaRPr lang="en-US" sz="2400" dirty="0"/>
          </a:p>
          <a:p>
            <a:r>
              <a:rPr lang="vi-VN" sz="2400" dirty="0"/>
              <a:t>- So sánh những đặc điểm giống và khác nhau giữa các chữ cái </a:t>
            </a:r>
            <a:r>
              <a:rPr lang="en-US" sz="2400" dirty="0"/>
              <a:t>g, y.</a:t>
            </a:r>
          </a:p>
          <a:p>
            <a:r>
              <a:rPr lang="pt-BR" sz="2400" dirty="0"/>
              <a:t>- Trẻ biết phối hợp với các bạn trong nhóm chơi, trả lời câu hỏi đúng nội dung. </a:t>
            </a:r>
            <a:endParaRPr lang="en-US" sz="2400" dirty="0"/>
          </a:p>
          <a:p>
            <a:r>
              <a:rPr lang="pt-BR" sz="2400" dirty="0"/>
              <a:t> </a:t>
            </a:r>
            <a:r>
              <a:rPr lang="pt-BR" sz="2400" b="1" i="1" dirty="0"/>
              <a:t>* Thái độ:</a:t>
            </a:r>
            <a:endParaRPr lang="en-US" sz="2400" dirty="0"/>
          </a:p>
          <a:p>
            <a:r>
              <a:rPr lang="pt-BR" sz="2400" dirty="0"/>
              <a:t>- Trẻ vui vẻ, hứng thú, tích cực tham gia vào các hoạt</a:t>
            </a:r>
            <a:r>
              <a:rPr lang="vi-VN" sz="2400" dirty="0"/>
              <a:t> động.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dạn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vi-VN" sz="2400" dirty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id="{1BC14A60-170B-405E-92E7-3853CCE47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1201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711E9F7B-2B55-465B-A5F1-F8E14EB8C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914401"/>
            <a:ext cx="1190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a</a:t>
            </a:r>
          </a:p>
        </p:txBody>
      </p:sp>
      <p:graphicFrame>
        <p:nvGraphicFramePr>
          <p:cNvPr id="21512" name="Group 8">
            <a:extLst>
              <a:ext uri="{FF2B5EF4-FFF2-40B4-BE49-F238E27FC236}">
                <a16:creationId xmlns:a16="http://schemas.microsoft.com/office/drawing/2014/main" id="{B9824812-DDA3-445E-B896-3CE82144617F}"/>
              </a:ext>
            </a:extLst>
          </p:cNvPr>
          <p:cNvGraphicFramePr>
            <a:graphicFrameLocks noGrp="1"/>
          </p:cNvGraphicFramePr>
          <p:nvPr/>
        </p:nvGraphicFramePr>
        <p:xfrm>
          <a:off x="1889125" y="31750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.VnAvant" panose="020B7200000000000000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.VnAvant" panose="020B7200000000000000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44" name="Text Box 4">
            <a:hlinkClick r:id="rId4" action="ppaction://hlinksldjump"/>
            <a:extLst>
              <a:ext uri="{FF2B5EF4-FFF2-40B4-BE49-F238E27FC236}">
                <a16:creationId xmlns:a16="http://schemas.microsoft.com/office/drawing/2014/main" id="{674505C9-2F50-4EEC-B275-E1AE86F6C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9" y="1066800"/>
            <a:ext cx="11715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0" b="1">
                <a:solidFill>
                  <a:srgbClr val="FFC000"/>
                </a:solidFill>
                <a:latin typeface=".VnAvant" panose="020B7200000000000000" pitchFamily="34" charset="0"/>
              </a:rPr>
              <a:t>e</a:t>
            </a:r>
          </a:p>
        </p:txBody>
      </p:sp>
      <p:pic>
        <p:nvPicPr>
          <p:cNvPr id="26645" name="Picture 1">
            <a:extLst>
              <a:ext uri="{FF2B5EF4-FFF2-40B4-BE49-F238E27FC236}">
                <a16:creationId xmlns:a16="http://schemas.microsoft.com/office/drawing/2014/main" id="{76D6C23C-283F-4B81-B4E6-BDE34ACF9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772151"/>
            <a:ext cx="12176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sndAc>
      <p:stSnd>
        <p:snd r:embed="rId2" name="ban chon dung1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76F7FDB3-081C-453E-BC71-E9F5274D281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7772400" cy="4038600"/>
            <a:chOff x="768" y="1344"/>
            <a:chExt cx="4896" cy="2544"/>
          </a:xfrm>
        </p:grpSpPr>
        <p:sp>
          <p:nvSpPr>
            <p:cNvPr id="27664" name="AutoShape 3">
              <a:extLst>
                <a:ext uri="{FF2B5EF4-FFF2-40B4-BE49-F238E27FC236}">
                  <a16:creationId xmlns:a16="http://schemas.microsoft.com/office/drawing/2014/main" id="{01DEC49B-C400-426A-9F61-B8E266513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Century Gothic" panose="020B0502020202020204" pitchFamily="34" charset="0"/>
              </a:endParaRPr>
            </a:p>
          </p:txBody>
        </p:sp>
        <p:sp>
          <p:nvSpPr>
            <p:cNvPr id="27665" name="AutoShape 4">
              <a:extLst>
                <a:ext uri="{FF2B5EF4-FFF2-40B4-BE49-F238E27FC236}">
                  <a16:creationId xmlns:a16="http://schemas.microsoft.com/office/drawing/2014/main" id="{11928A9F-D1E2-48A0-B122-D50D86C5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</p:txBody>
        </p:sp>
        <p:sp>
          <p:nvSpPr>
            <p:cNvPr id="27666" name="AutoShape 5">
              <a:extLst>
                <a:ext uri="{FF2B5EF4-FFF2-40B4-BE49-F238E27FC236}">
                  <a16:creationId xmlns:a16="http://schemas.microsoft.com/office/drawing/2014/main" id="{D51B1238-32B0-4A48-9B70-02E70F3C6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67" name="AutoShape 6">
              <a:extLst>
                <a:ext uri="{FF2B5EF4-FFF2-40B4-BE49-F238E27FC236}">
                  <a16:creationId xmlns:a16="http://schemas.microsoft.com/office/drawing/2014/main" id="{1957AD9C-5B5B-4534-AC13-AC231559F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68" name="AutoShape 7">
              <a:extLst>
                <a:ext uri="{FF2B5EF4-FFF2-40B4-BE49-F238E27FC236}">
                  <a16:creationId xmlns:a16="http://schemas.microsoft.com/office/drawing/2014/main" id="{255DFBA2-7017-4506-80A0-6754C30D5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69" name="AutoShape 8">
              <a:extLst>
                <a:ext uri="{FF2B5EF4-FFF2-40B4-BE49-F238E27FC236}">
                  <a16:creationId xmlns:a16="http://schemas.microsoft.com/office/drawing/2014/main" id="{7973643B-B80A-448E-B566-0A388B5DA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70" name="AutoShape 9">
              <a:extLst>
                <a:ext uri="{FF2B5EF4-FFF2-40B4-BE49-F238E27FC236}">
                  <a16:creationId xmlns:a16="http://schemas.microsoft.com/office/drawing/2014/main" id="{B38FAB8E-26B8-4366-89FD-301803808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7671" name="AutoShape 10">
              <a:extLst>
                <a:ext uri="{FF2B5EF4-FFF2-40B4-BE49-F238E27FC236}">
                  <a16:creationId xmlns:a16="http://schemas.microsoft.com/office/drawing/2014/main" id="{E64EE538-E837-4AB4-AB86-B067B8FE2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</p:grpSp>
      <p:sp>
        <p:nvSpPr>
          <p:cNvPr id="27651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B58A996E-F850-40CA-9353-710397C65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0"/>
            <a:ext cx="14620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27652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F4B0CACC-7C1F-4BF7-9F7C-315E127D7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7653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A352D86B-BF50-490F-A8B4-067DB0FE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1"/>
            <a:ext cx="1462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7654" name="Text Box 15">
            <a:hlinkClick r:id="rId3" action="ppaction://hlinksldjump"/>
            <a:extLst>
              <a:ext uri="{FF2B5EF4-FFF2-40B4-BE49-F238E27FC236}">
                <a16:creationId xmlns:a16="http://schemas.microsoft.com/office/drawing/2014/main" id="{01EDF575-3DD3-40CC-A892-B7EA957D2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4960939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7655" name="Text Box 16">
            <a:hlinkClick r:id="rId4" action="ppaction://hlinksldjump"/>
            <a:extLst>
              <a:ext uri="{FF2B5EF4-FFF2-40B4-BE49-F238E27FC236}">
                <a16:creationId xmlns:a16="http://schemas.microsoft.com/office/drawing/2014/main" id="{690FF8C0-8B2E-4867-858A-19A60AA2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4957763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7656" name="Text Box 17">
            <a:hlinkClick r:id="rId3" action="ppaction://hlinksldjump"/>
            <a:extLst>
              <a:ext uri="{FF2B5EF4-FFF2-40B4-BE49-F238E27FC236}">
                <a16:creationId xmlns:a16="http://schemas.microsoft.com/office/drawing/2014/main" id="{58DF769F-DED1-4F68-8510-E67DD563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7657" name="Rectangle 1">
            <a:extLst>
              <a:ext uri="{FF2B5EF4-FFF2-40B4-BE49-F238E27FC236}">
                <a16:creationId xmlns:a16="http://schemas.microsoft.com/office/drawing/2014/main" id="{9BBBFF7C-FD85-474E-B2AD-67C47A90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15621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58" name="Rectangle 20">
            <a:extLst>
              <a:ext uri="{FF2B5EF4-FFF2-40B4-BE49-F238E27FC236}">
                <a16:creationId xmlns:a16="http://schemas.microsoft.com/office/drawing/2014/main" id="{C17774B1-E700-4D14-9737-C7F4E6C63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9" y="1617664"/>
            <a:ext cx="8985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7659" name="Rectangle 21">
            <a:extLst>
              <a:ext uri="{FF2B5EF4-FFF2-40B4-BE49-F238E27FC236}">
                <a16:creationId xmlns:a16="http://schemas.microsoft.com/office/drawing/2014/main" id="{1FE050E4-71F2-4DAC-BEEB-3182FB4D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1592264"/>
            <a:ext cx="99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60" name="Rectangle 22">
            <a:extLst>
              <a:ext uri="{FF2B5EF4-FFF2-40B4-BE49-F238E27FC236}">
                <a16:creationId xmlns:a16="http://schemas.microsoft.com/office/drawing/2014/main" id="{DAD06350-2911-4998-86D4-0C4EB7A88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101" y="1676400"/>
            <a:ext cx="900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7661" name="Rectangle 23">
            <a:extLst>
              <a:ext uri="{FF2B5EF4-FFF2-40B4-BE49-F238E27FC236}">
                <a16:creationId xmlns:a16="http://schemas.microsoft.com/office/drawing/2014/main" id="{D1A5A580-23CA-421D-9D6E-91C8AF154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37338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62" name="Rectangle 25">
            <a:extLst>
              <a:ext uri="{FF2B5EF4-FFF2-40B4-BE49-F238E27FC236}">
                <a16:creationId xmlns:a16="http://schemas.microsoft.com/office/drawing/2014/main" id="{41D6FDDF-1E80-4A46-8B2F-CD424621B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3673475"/>
            <a:ext cx="152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663" name="Text Box 15">
            <a:hlinkClick r:id="rId3" action="ppaction://hlinksldjump"/>
            <a:extLst>
              <a:ext uri="{FF2B5EF4-FFF2-40B4-BE49-F238E27FC236}">
                <a16:creationId xmlns:a16="http://schemas.microsoft.com/office/drawing/2014/main" id="{035C9BA8-159E-4439-A0F6-D463FDD7F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197475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FF0066"/>
                </a:solidFill>
                <a:latin typeface=".VnAvant" panose="020B7200000000000000" pitchFamily="34" charset="0"/>
              </a:rPr>
              <a:t>h</a:t>
            </a:r>
          </a:p>
        </p:txBody>
      </p:sp>
    </p:spTree>
  </p:cSld>
  <p:clrMapOvr>
    <a:masterClrMapping/>
  </p:clrMapOvr>
  <p:transition spd="slow" advClick="0">
    <p:comb dir="vert"/>
    <p:sndAc>
      <p:stSnd>
        <p:snd r:embed="rId2" name="applaus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>
            <a:extLst>
              <a:ext uri="{FF2B5EF4-FFF2-40B4-BE49-F238E27FC236}">
                <a16:creationId xmlns:a16="http://schemas.microsoft.com/office/drawing/2014/main" id="{73CE1565-97FD-41ED-85D0-41C970A848AD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7772400" cy="4038600"/>
            <a:chOff x="768" y="1344"/>
            <a:chExt cx="4896" cy="2544"/>
          </a:xfrm>
        </p:grpSpPr>
        <p:sp>
          <p:nvSpPr>
            <p:cNvPr id="28696" name="AutoShape 3">
              <a:extLst>
                <a:ext uri="{FF2B5EF4-FFF2-40B4-BE49-F238E27FC236}">
                  <a16:creationId xmlns:a16="http://schemas.microsoft.com/office/drawing/2014/main" id="{09219570-09DF-4B79-985E-BBCC1D809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697" name="AutoShape 4">
              <a:extLst>
                <a:ext uri="{FF2B5EF4-FFF2-40B4-BE49-F238E27FC236}">
                  <a16:creationId xmlns:a16="http://schemas.microsoft.com/office/drawing/2014/main" id="{E8787405-BB46-4607-A35B-C2AB78081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698" name="AutoShape 5">
              <a:extLst>
                <a:ext uri="{FF2B5EF4-FFF2-40B4-BE49-F238E27FC236}">
                  <a16:creationId xmlns:a16="http://schemas.microsoft.com/office/drawing/2014/main" id="{3E3A8C0A-C021-4278-857A-3077A08C3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699" name="AutoShape 6">
              <a:extLst>
                <a:ext uri="{FF2B5EF4-FFF2-40B4-BE49-F238E27FC236}">
                  <a16:creationId xmlns:a16="http://schemas.microsoft.com/office/drawing/2014/main" id="{2C1D2152-50FE-44AC-946C-378C7A968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0" name="AutoShape 7">
              <a:extLst>
                <a:ext uri="{FF2B5EF4-FFF2-40B4-BE49-F238E27FC236}">
                  <a16:creationId xmlns:a16="http://schemas.microsoft.com/office/drawing/2014/main" id="{E49D5E11-2979-43E6-9708-E09FA8C09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1" name="AutoShape 8">
              <a:extLst>
                <a:ext uri="{FF2B5EF4-FFF2-40B4-BE49-F238E27FC236}">
                  <a16:creationId xmlns:a16="http://schemas.microsoft.com/office/drawing/2014/main" id="{27772415-5643-4635-82F5-2C0E0C59B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2" name="AutoShape 9">
              <a:extLst>
                <a:ext uri="{FF2B5EF4-FFF2-40B4-BE49-F238E27FC236}">
                  <a16:creationId xmlns:a16="http://schemas.microsoft.com/office/drawing/2014/main" id="{985446B2-159A-402E-BBBB-3649AB596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8703" name="AutoShape 10">
              <a:extLst>
                <a:ext uri="{FF2B5EF4-FFF2-40B4-BE49-F238E27FC236}">
                  <a16:creationId xmlns:a16="http://schemas.microsoft.com/office/drawing/2014/main" id="{F731CE8D-0215-4127-889A-19C7A3EA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</p:grpSp>
      <p:sp>
        <p:nvSpPr>
          <p:cNvPr id="28675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D0DBD7D0-78B0-49DA-8E06-C512CC1F2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28676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64622E93-AF90-4D85-AA0B-F1C230B83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8677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AFE6FC74-819E-47CD-8A92-CAF8382E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1"/>
            <a:ext cx="1462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8678" name="Text Box 14">
            <a:hlinkClick r:id="rId4" action="ppaction://hlinksldjump"/>
            <a:extLst>
              <a:ext uri="{FF2B5EF4-FFF2-40B4-BE49-F238E27FC236}">
                <a16:creationId xmlns:a16="http://schemas.microsoft.com/office/drawing/2014/main" id="{6F63E269-318D-4220-8E86-D046952E4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717926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0" b="1">
              <a:latin typeface=".VnAvant" panose="020B7200000000000000" pitchFamily="34" charset="0"/>
            </a:endParaRPr>
          </a:p>
        </p:txBody>
      </p:sp>
      <p:sp>
        <p:nvSpPr>
          <p:cNvPr id="28679" name="Text Box 16">
            <a:extLst>
              <a:ext uri="{FF2B5EF4-FFF2-40B4-BE49-F238E27FC236}">
                <a16:creationId xmlns:a16="http://schemas.microsoft.com/office/drawing/2014/main" id="{108EAB41-299B-445F-8438-B0BE1E296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937126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8680" name="Text Box 17">
            <a:extLst>
              <a:ext uri="{FF2B5EF4-FFF2-40B4-BE49-F238E27FC236}">
                <a16:creationId xmlns:a16="http://schemas.microsoft.com/office/drawing/2014/main" id="{0355A031-07AD-4101-93A4-11165013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8681" name="Text Box 19">
            <a:hlinkClick r:id="rId5" action="ppaction://hlinksldjump"/>
            <a:extLst>
              <a:ext uri="{FF2B5EF4-FFF2-40B4-BE49-F238E27FC236}">
                <a16:creationId xmlns:a16="http://schemas.microsoft.com/office/drawing/2014/main" id="{86DB5223-FD2F-4ED3-9FAD-F0F7503D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6213475"/>
            <a:ext cx="1330325" cy="376238"/>
          </a:xfrm>
          <a:prstGeom prst="rect">
            <a:avLst/>
          </a:prstGeom>
          <a:solidFill>
            <a:srgbClr val="E11F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.VnTimeH" panose="020B7200000000000000" pitchFamily="34" charset="0"/>
              </a:rPr>
              <a:t>Quay l¹i</a:t>
            </a: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id="{AE9F6C20-311D-4085-B8B6-0268CF7ABD2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191000" y="4495800"/>
            <a:ext cx="2057400" cy="381000"/>
            <a:chOff x="1152" y="3744"/>
            <a:chExt cx="1296" cy="240"/>
          </a:xfrm>
        </p:grpSpPr>
        <p:sp>
          <p:nvSpPr>
            <p:cNvPr id="28694" name="Rectangle 21">
              <a:extLst>
                <a:ext uri="{FF2B5EF4-FFF2-40B4-BE49-F238E27FC236}">
                  <a16:creationId xmlns:a16="http://schemas.microsoft.com/office/drawing/2014/main" id="{633E4CC8-A67B-4FB5-BF40-9A9F48C11F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5" name="Rectangle 22">
              <a:extLst>
                <a:ext uri="{FF2B5EF4-FFF2-40B4-BE49-F238E27FC236}">
                  <a16:creationId xmlns:a16="http://schemas.microsoft.com/office/drawing/2014/main" id="{6626791B-0614-4A70-A267-38CEE1F157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23">
            <a:extLst>
              <a:ext uri="{FF2B5EF4-FFF2-40B4-BE49-F238E27FC236}">
                <a16:creationId xmlns:a16="http://schemas.microsoft.com/office/drawing/2014/main" id="{8404BEF2-D0C3-489C-8572-0117B3116DB1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229600" y="4419600"/>
            <a:ext cx="2057400" cy="381000"/>
            <a:chOff x="1152" y="3744"/>
            <a:chExt cx="1296" cy="240"/>
          </a:xfrm>
        </p:grpSpPr>
        <p:sp>
          <p:nvSpPr>
            <p:cNvPr id="28692" name="Rectangle 24">
              <a:extLst>
                <a:ext uri="{FF2B5EF4-FFF2-40B4-BE49-F238E27FC236}">
                  <a16:creationId xmlns:a16="http://schemas.microsoft.com/office/drawing/2014/main" id="{8ACD7CF1-F38A-40A2-BA38-552AD16C5F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0015">
              <a:off x="1152" y="3744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3" name="Rectangle 25">
              <a:extLst>
                <a:ext uri="{FF2B5EF4-FFF2-40B4-BE49-F238E27FC236}">
                  <a16:creationId xmlns:a16="http://schemas.microsoft.com/office/drawing/2014/main" id="{955C1576-D4BD-42AF-A15C-CCD412C6C1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6467">
              <a:off x="1152" y="3792"/>
              <a:ext cx="1296" cy="19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</p:grpSp>
      <p:sp>
        <p:nvSpPr>
          <p:cNvPr id="28684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96DD6F9B-A2F2-4EAA-83AC-48F16605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1600200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5" name="Rectangle 1">
            <a:extLst>
              <a:ext uri="{FF2B5EF4-FFF2-40B4-BE49-F238E27FC236}">
                <a16:creationId xmlns:a16="http://schemas.microsoft.com/office/drawing/2014/main" id="{29FDD93C-C66B-4164-9272-ECAE1079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6" y="3733800"/>
            <a:ext cx="1031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6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B915B2B6-63F9-4E59-A150-B524537E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4" y="1600200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7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86BE871D-D0CC-448B-A217-B6F0CAF7B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4" y="3687763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00B05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688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3734931B-7334-4998-AC5F-AB90EDDD8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9" y="1635126"/>
            <a:ext cx="14620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8689" name="Text Box 15">
            <a:hlinkClick r:id="rId6" action="ppaction://hlinksldjump"/>
            <a:extLst>
              <a:ext uri="{FF2B5EF4-FFF2-40B4-BE49-F238E27FC236}">
                <a16:creationId xmlns:a16="http://schemas.microsoft.com/office/drawing/2014/main" id="{8AC2D21F-7E3E-400F-A47C-CBC8737D9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275" y="1692275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8690" name="Text Box 16">
            <a:hlinkClick r:id="rId7" action="ppaction://hlinksldjump"/>
            <a:extLst>
              <a:ext uri="{FF2B5EF4-FFF2-40B4-BE49-F238E27FC236}">
                <a16:creationId xmlns:a16="http://schemas.microsoft.com/office/drawing/2014/main" id="{1064E15A-47E9-4B6F-B5A4-E14F31E91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4957763"/>
            <a:ext cx="1462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8691" name="Text Box 15">
            <a:hlinkClick r:id="rId4" action="ppaction://hlinksldjump"/>
            <a:extLst>
              <a:ext uri="{FF2B5EF4-FFF2-40B4-BE49-F238E27FC236}">
                <a16:creationId xmlns:a16="http://schemas.microsoft.com/office/drawing/2014/main" id="{41370309-A34E-4BA4-9D71-71CA6DBAE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197475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FF0066"/>
                </a:solidFill>
                <a:latin typeface=".VnAvant" panose="020B7200000000000000" pitchFamily="34" charset="0"/>
              </a:rPr>
              <a:t>h</a:t>
            </a:r>
          </a:p>
        </p:txBody>
      </p:sp>
    </p:spTree>
  </p:cSld>
  <p:clrMapOvr>
    <a:masterClrMapping/>
  </p:clrMapOvr>
  <p:transition advClick="0">
    <p:sndAc>
      <p:stSnd>
        <p:snd r:embed="rId2" name="ban chon chua du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CBEE8799-2708-45E6-8ECD-4BB1A871B88B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7772400" cy="4038600"/>
            <a:chOff x="768" y="1344"/>
            <a:chExt cx="4896" cy="2544"/>
          </a:xfrm>
        </p:grpSpPr>
        <p:sp>
          <p:nvSpPr>
            <p:cNvPr id="29714" name="AutoShape 3">
              <a:extLst>
                <a:ext uri="{FF2B5EF4-FFF2-40B4-BE49-F238E27FC236}">
                  <a16:creationId xmlns:a16="http://schemas.microsoft.com/office/drawing/2014/main" id="{9FA2AA2C-8058-401B-B178-FCAF1DDCD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Century Gothic" panose="020B0502020202020204" pitchFamily="34" charset="0"/>
              </a:endParaRPr>
            </a:p>
          </p:txBody>
        </p:sp>
        <p:sp>
          <p:nvSpPr>
            <p:cNvPr id="29715" name="AutoShape 4">
              <a:extLst>
                <a:ext uri="{FF2B5EF4-FFF2-40B4-BE49-F238E27FC236}">
                  <a16:creationId xmlns:a16="http://schemas.microsoft.com/office/drawing/2014/main" id="{00520740-7895-4A2A-8B2C-16A7D4AD8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  <a:p>
              <a:pPr algn="ctr"/>
              <a:endParaRPr lang="en-US" altLang="en-US" sz="10000" b="1">
                <a:latin typeface=".VnAvant" panose="020B7200000000000000" pitchFamily="34" charset="0"/>
              </a:endParaRPr>
            </a:p>
          </p:txBody>
        </p:sp>
        <p:sp>
          <p:nvSpPr>
            <p:cNvPr id="29716" name="AutoShape 5">
              <a:extLst>
                <a:ext uri="{FF2B5EF4-FFF2-40B4-BE49-F238E27FC236}">
                  <a16:creationId xmlns:a16="http://schemas.microsoft.com/office/drawing/2014/main" id="{948AA1B2-0FBA-48AD-8E8C-4414F7826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17" name="AutoShape 6">
              <a:extLst>
                <a:ext uri="{FF2B5EF4-FFF2-40B4-BE49-F238E27FC236}">
                  <a16:creationId xmlns:a16="http://schemas.microsoft.com/office/drawing/2014/main" id="{1E4B3A14-4593-4481-9BFE-59E6D3B0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18" name="AutoShape 7">
              <a:extLst>
                <a:ext uri="{FF2B5EF4-FFF2-40B4-BE49-F238E27FC236}">
                  <a16:creationId xmlns:a16="http://schemas.microsoft.com/office/drawing/2014/main" id="{80235D34-02AD-4ECF-9B2E-CFF205037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19" name="AutoShape 8">
              <a:extLst>
                <a:ext uri="{FF2B5EF4-FFF2-40B4-BE49-F238E27FC236}">
                  <a16:creationId xmlns:a16="http://schemas.microsoft.com/office/drawing/2014/main" id="{59855DED-6626-4519-B598-1FA2AB337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20" name="AutoShape 9">
              <a:extLst>
                <a:ext uri="{FF2B5EF4-FFF2-40B4-BE49-F238E27FC236}">
                  <a16:creationId xmlns:a16="http://schemas.microsoft.com/office/drawing/2014/main" id="{0A845866-BDFF-408E-A4FE-725CEEED8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  <p:sp>
          <p:nvSpPr>
            <p:cNvPr id="29721" name="AutoShape 10">
              <a:extLst>
                <a:ext uri="{FF2B5EF4-FFF2-40B4-BE49-F238E27FC236}">
                  <a16:creationId xmlns:a16="http://schemas.microsoft.com/office/drawing/2014/main" id="{F52133C8-EC8D-473D-ACE1-36E6C25B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gradFill rotWithShape="1">
              <a:gsLst>
                <a:gs pos="0">
                  <a:srgbClr val="5E9EFF"/>
                </a:gs>
                <a:gs pos="20000">
                  <a:srgbClr val="85C2FF"/>
                </a:gs>
                <a:gs pos="35001">
                  <a:srgbClr val="C4D6EB"/>
                </a:gs>
                <a:gs pos="50000">
                  <a:srgbClr val="FFEBFA"/>
                </a:gs>
                <a:gs pos="64999">
                  <a:srgbClr val="C4D6EB"/>
                </a:gs>
                <a:gs pos="80000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762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2000" b="1">
                <a:latin typeface=".VnAvant" panose="020B7200000000000000" pitchFamily="34" charset="0"/>
              </a:endParaRPr>
            </a:p>
          </p:txBody>
        </p:sp>
      </p:grpSp>
      <p:sp>
        <p:nvSpPr>
          <p:cNvPr id="29699" name="Text Box 11">
            <a:hlinkClick r:id="rId3" action="ppaction://hlinksldjump"/>
            <a:extLst>
              <a:ext uri="{FF2B5EF4-FFF2-40B4-BE49-F238E27FC236}">
                <a16:creationId xmlns:a16="http://schemas.microsoft.com/office/drawing/2014/main" id="{5772143B-2BFE-4CB0-9D39-D7D3DBE7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0"/>
            <a:ext cx="14620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29700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E9EF7C95-6C40-4855-8867-7056FF08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9701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5EA62834-7AF2-4AA0-A2BE-22ED5DB28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1"/>
            <a:ext cx="1462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9702" name="Text Box 15">
            <a:hlinkClick r:id="rId4" action="ppaction://hlinksldjump"/>
            <a:extLst>
              <a:ext uri="{FF2B5EF4-FFF2-40B4-BE49-F238E27FC236}">
                <a16:creationId xmlns:a16="http://schemas.microsoft.com/office/drawing/2014/main" id="{92DFF27F-722C-4573-A9E3-B26B5D5E7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4960939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9703" name="Text Box 16">
            <a:hlinkClick r:id="rId3" action="ppaction://hlinksldjump"/>
            <a:extLst>
              <a:ext uri="{FF2B5EF4-FFF2-40B4-BE49-F238E27FC236}">
                <a16:creationId xmlns:a16="http://schemas.microsoft.com/office/drawing/2014/main" id="{B65605C4-3831-4CA4-9865-252112320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4" y="3759200"/>
            <a:ext cx="14620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9704" name="Text Box 17">
            <a:hlinkClick r:id="rId3" action="ppaction://hlinksldjump"/>
            <a:extLst>
              <a:ext uri="{FF2B5EF4-FFF2-40B4-BE49-F238E27FC236}">
                <a16:creationId xmlns:a16="http://schemas.microsoft.com/office/drawing/2014/main" id="{5134F781-2AEF-4E6C-A64E-E97FFE1A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1462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0" b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9705" name="Rectangle 1">
            <a:extLst>
              <a:ext uri="{FF2B5EF4-FFF2-40B4-BE49-F238E27FC236}">
                <a16:creationId xmlns:a16="http://schemas.microsoft.com/office/drawing/2014/main" id="{75F303EA-369C-4309-B7EC-30AF340E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15621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06" name="Rectangle 20">
            <a:extLst>
              <a:ext uri="{FF2B5EF4-FFF2-40B4-BE49-F238E27FC236}">
                <a16:creationId xmlns:a16="http://schemas.microsoft.com/office/drawing/2014/main" id="{F6912D8A-B718-4B73-85CA-6E5B04691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9" y="1617664"/>
            <a:ext cx="8985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9707" name="Rectangle 21">
            <a:extLst>
              <a:ext uri="{FF2B5EF4-FFF2-40B4-BE49-F238E27FC236}">
                <a16:creationId xmlns:a16="http://schemas.microsoft.com/office/drawing/2014/main" id="{262E31EA-9D8D-4786-8D9E-501FD71EB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1592264"/>
            <a:ext cx="99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08" name="Rectangle 22">
            <a:extLst>
              <a:ext uri="{FF2B5EF4-FFF2-40B4-BE49-F238E27FC236}">
                <a16:creationId xmlns:a16="http://schemas.microsoft.com/office/drawing/2014/main" id="{20DC352A-FA30-4295-AE7A-85506ECC9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101" y="1676400"/>
            <a:ext cx="900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9709" name="Rectangle 23">
            <a:extLst>
              <a:ext uri="{FF2B5EF4-FFF2-40B4-BE49-F238E27FC236}">
                <a16:creationId xmlns:a16="http://schemas.microsoft.com/office/drawing/2014/main" id="{77EF44D1-7D5F-42BA-A9A0-56AB0A4F6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3733800"/>
            <a:ext cx="996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10" name="Rectangle 25">
            <a:extLst>
              <a:ext uri="{FF2B5EF4-FFF2-40B4-BE49-F238E27FC236}">
                <a16:creationId xmlns:a16="http://schemas.microsoft.com/office/drawing/2014/main" id="{9442644A-12E8-4ADE-9943-D32C013FB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3673475"/>
            <a:ext cx="152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9711" name="Text Box 15">
            <a:hlinkClick r:id="rId4" action="ppaction://hlinksldjump"/>
            <a:extLst>
              <a:ext uri="{FF2B5EF4-FFF2-40B4-BE49-F238E27FC236}">
                <a16:creationId xmlns:a16="http://schemas.microsoft.com/office/drawing/2014/main" id="{E5BB88CE-C1DF-469E-9415-3F8AF5564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197475"/>
            <a:ext cx="146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rgbClr val="FF0066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9712" name="Text Box 16">
            <a:hlinkClick r:id="rId3" action="ppaction://hlinksldjump"/>
            <a:extLst>
              <a:ext uri="{FF2B5EF4-FFF2-40B4-BE49-F238E27FC236}">
                <a16:creationId xmlns:a16="http://schemas.microsoft.com/office/drawing/2014/main" id="{D93A3794-D2F2-42CC-867E-C9C14BF2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114" y="3759200"/>
            <a:ext cx="14620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0" b="1"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29713" name="Picture 1">
            <a:extLst>
              <a:ext uri="{FF2B5EF4-FFF2-40B4-BE49-F238E27FC236}">
                <a16:creationId xmlns:a16="http://schemas.microsoft.com/office/drawing/2014/main" id="{19EBD0AB-4903-4C60-9A83-0F1531DB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772151"/>
            <a:ext cx="12176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 dir="vert"/>
    <p:sndAc>
      <p:stSnd>
        <p:snd r:embed="rId2" name="ban chon dung1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BC562-10CD-4274-A2EA-B418F547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F96B6-E7F6-49DA-97F9-9B84F4ED15D6}"/>
              </a:ext>
            </a:extLst>
          </p:cNvPr>
          <p:cNvSpPr txBox="1"/>
          <p:nvPr/>
        </p:nvSpPr>
        <p:spPr>
          <a:xfrm>
            <a:off x="1037230" y="600501"/>
            <a:ext cx="491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1DD64-5E71-44B8-935E-F247BCAE9F3B}"/>
              </a:ext>
            </a:extLst>
          </p:cNvPr>
          <p:cNvSpPr txBox="1"/>
          <p:nvPr/>
        </p:nvSpPr>
        <p:spPr>
          <a:xfrm>
            <a:off x="1037229" y="1610436"/>
            <a:ext cx="8488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/>
              <a:t>i: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1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>
                <a:latin typeface=".VnAvant" panose="020B7200000000000000" pitchFamily="34" charset="0"/>
              </a:rPr>
              <a:t>g </a:t>
            </a:r>
            <a:r>
              <a:rPr lang="en-US" dirty="0" err="1"/>
              <a:t>hoặc</a:t>
            </a:r>
            <a:r>
              <a:rPr lang="en-US" dirty="0">
                <a:latin typeface=".VnAvant" panose="020B7200000000000000" pitchFamily="34" charset="0"/>
              </a:rPr>
              <a:t> y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>
                <a:latin typeface=".VnAvant" panose="020B7200000000000000" pitchFamily="34" charset="0"/>
              </a:rPr>
              <a:t> G </a:t>
            </a:r>
            <a:r>
              <a:rPr lang="en-US" dirty="0" err="1"/>
              <a:t>hoặc</a:t>
            </a:r>
            <a:r>
              <a:rPr lang="en-US" dirty="0">
                <a:latin typeface=".VnAvant" panose="020B7200000000000000" pitchFamily="34" charset="0"/>
              </a:rPr>
              <a:t> Y,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“ Cho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m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với</a:t>
            </a:r>
            <a:r>
              <a:rPr lang="en-US" dirty="0"/>
              <a:t>”.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“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”,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“</a:t>
            </a:r>
            <a:r>
              <a:rPr lang="en-US" dirty="0">
                <a:latin typeface=".VnAvant" panose="020B7200000000000000" pitchFamily="34" charset="0"/>
              </a:rPr>
              <a:t>g – G”, “ y - Y”.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7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EE4DD-339D-4A7D-AF32-6DB7B1245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F3D3F-A4C0-44A1-92DD-B092AE2609AA}"/>
              </a:ext>
            </a:extLst>
          </p:cNvPr>
          <p:cNvSpPr/>
          <p:nvPr/>
        </p:nvSpPr>
        <p:spPr>
          <a:xfrm>
            <a:off x="207145" y="2410743"/>
            <a:ext cx="9895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chăm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ngoan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giỏi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02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C3E8E-1164-4609-92D3-EF2D52A48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B6C4-7B7B-40D4-B3BD-CC23D7CA6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13952" b="18695"/>
          <a:stretch/>
        </p:blipFill>
        <p:spPr>
          <a:xfrm>
            <a:off x="2756451" y="134592"/>
            <a:ext cx="6069496" cy="4572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291C4-7AC0-4B33-BA12-C007991DA61E}"/>
              </a:ext>
            </a:extLst>
          </p:cNvPr>
          <p:cNvSpPr txBox="1"/>
          <p:nvPr/>
        </p:nvSpPr>
        <p:spPr>
          <a:xfrm>
            <a:off x="1736033" y="4997964"/>
            <a:ext cx="8110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.VnAvant" panose="020B7200000000000000" pitchFamily="34" charset="0"/>
              </a:rPr>
              <a:t>mÆt</a:t>
            </a:r>
            <a:r>
              <a:rPr lang="en-US" sz="9600" dirty="0">
                <a:latin typeface=".VnAvant" panose="020B7200000000000000" pitchFamily="34" charset="0"/>
              </a:rPr>
              <a:t> </a:t>
            </a:r>
            <a:r>
              <a:rPr lang="en-US" sz="9600" dirty="0" err="1">
                <a:latin typeface=".VnAvant" panose="020B7200000000000000" pitchFamily="34" charset="0"/>
              </a:rPr>
              <a:t>tr¨ng</a:t>
            </a:r>
            <a:endParaRPr lang="en-US" sz="9600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93C7B-945B-4306-A764-4933E4335518}"/>
              </a:ext>
            </a:extLst>
          </p:cNvPr>
          <p:cNvSpPr txBox="1"/>
          <p:nvPr/>
        </p:nvSpPr>
        <p:spPr>
          <a:xfrm>
            <a:off x="2478154" y="4997964"/>
            <a:ext cx="1868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3CAF3-E134-43DB-828E-31A31B664D26}"/>
              </a:ext>
            </a:extLst>
          </p:cNvPr>
          <p:cNvSpPr txBox="1"/>
          <p:nvPr/>
        </p:nvSpPr>
        <p:spPr>
          <a:xfrm>
            <a:off x="3180516" y="4997964"/>
            <a:ext cx="2093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 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30B70-EC00-4B06-B59D-53C73DF86DCE}"/>
              </a:ext>
            </a:extLst>
          </p:cNvPr>
          <p:cNvSpPr txBox="1"/>
          <p:nvPr/>
        </p:nvSpPr>
        <p:spPr>
          <a:xfrm>
            <a:off x="6016483" y="4990238"/>
            <a:ext cx="1487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¨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46557-A7A2-4962-89D4-CA2004ED7CAC}"/>
              </a:ext>
            </a:extLst>
          </p:cNvPr>
          <p:cNvSpPr txBox="1"/>
          <p:nvPr/>
        </p:nvSpPr>
        <p:spPr>
          <a:xfrm>
            <a:off x="4134130" y="5000646"/>
            <a:ext cx="2519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t </a:t>
            </a:r>
            <a:r>
              <a:rPr lang="en-US" sz="9600" dirty="0" err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9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55AE5-75A0-4171-B2C8-2D11F5DA3490}"/>
              </a:ext>
            </a:extLst>
          </p:cNvPr>
          <p:cNvSpPr txBox="1"/>
          <p:nvPr/>
        </p:nvSpPr>
        <p:spPr>
          <a:xfrm>
            <a:off x="6798370" y="5001937"/>
            <a:ext cx="1510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4F3AB-1856-4E39-9E02-529710F3C882}"/>
              </a:ext>
            </a:extLst>
          </p:cNvPr>
          <p:cNvSpPr txBox="1"/>
          <p:nvPr/>
        </p:nvSpPr>
        <p:spPr>
          <a:xfrm>
            <a:off x="7567549" y="4986925"/>
            <a:ext cx="153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62629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29C3AF4B-409D-4411-B090-9D148E7EA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8A668-AFF6-4FFB-95F7-1DD506570DCB}"/>
              </a:ext>
            </a:extLst>
          </p:cNvPr>
          <p:cNvSpPr txBox="1"/>
          <p:nvPr/>
        </p:nvSpPr>
        <p:spPr>
          <a:xfrm>
            <a:off x="3243229" y="-1897045"/>
            <a:ext cx="486354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600" dirty="0"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E583F-B209-4246-A779-28346A847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r="7163"/>
          <a:stretch/>
        </p:blipFill>
        <p:spPr>
          <a:xfrm>
            <a:off x="12192000" y="347654"/>
            <a:ext cx="3954102" cy="59159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07582A-C247-405C-8424-D57C66D3C2A7}"/>
              </a:ext>
            </a:extLst>
          </p:cNvPr>
          <p:cNvSpPr/>
          <p:nvPr/>
        </p:nvSpPr>
        <p:spPr>
          <a:xfrm>
            <a:off x="-4086899" y="347654"/>
            <a:ext cx="3244905" cy="2544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24378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66106 0.042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47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1112 L -0.70352 -0.002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82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BCAFDBDD-56AE-450A-909D-7F689FF1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AA752-C070-4587-9947-0E296CB2F007}"/>
              </a:ext>
            </a:extLst>
          </p:cNvPr>
          <p:cNvSpPr txBox="1"/>
          <p:nvPr/>
        </p:nvSpPr>
        <p:spPr>
          <a:xfrm>
            <a:off x="3992383" y="64457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9D35F-0CBF-472D-A032-863C3B95152E}"/>
              </a:ext>
            </a:extLst>
          </p:cNvPr>
          <p:cNvSpPr txBox="1"/>
          <p:nvPr/>
        </p:nvSpPr>
        <p:spPr>
          <a:xfrm>
            <a:off x="559636" y="50966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8D630-D34A-44CC-91FE-6DDCB72017B5}"/>
              </a:ext>
            </a:extLst>
          </p:cNvPr>
          <p:cNvSpPr txBox="1"/>
          <p:nvPr/>
        </p:nvSpPr>
        <p:spPr>
          <a:xfrm>
            <a:off x="7305210" y="64457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HP001 5 hàng" panose="020B0603050302020204" pitchFamily="34" charset="0"/>
              </a:rPr>
              <a:t>g</a:t>
            </a:r>
            <a:endParaRPr lang="en-US" dirty="0">
              <a:solidFill>
                <a:srgbClr val="0070C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2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1C68B136-E565-4FDF-BD0C-07E364C1A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22324-EA15-4C84-A326-07FBDAFB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89" y="133865"/>
            <a:ext cx="6995254" cy="3765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B7A0A-A8B7-4A38-8E72-D11395B49608}"/>
              </a:ext>
            </a:extLst>
          </p:cNvPr>
          <p:cNvSpPr txBox="1"/>
          <p:nvPr/>
        </p:nvSpPr>
        <p:spPr>
          <a:xfrm>
            <a:off x="976859" y="4033260"/>
            <a:ext cx="102382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.VnAvant" panose="020B7200000000000000" pitchFamily="34" charset="0"/>
              </a:rPr>
              <a:t>®¸m </a:t>
            </a:r>
            <a:r>
              <a:rPr lang="en-US" sz="13800" dirty="0" err="1">
                <a:latin typeface=".VnAvant" panose="020B7200000000000000" pitchFamily="34" charset="0"/>
              </a:rPr>
              <a:t>m©y</a:t>
            </a:r>
            <a:endParaRPr lang="en-US" sz="13800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FEACE-D74E-417B-8ECC-B4361536D708}"/>
              </a:ext>
            </a:extLst>
          </p:cNvPr>
          <p:cNvSpPr txBox="1"/>
          <p:nvPr/>
        </p:nvSpPr>
        <p:spPr>
          <a:xfrm>
            <a:off x="1576544" y="4026218"/>
            <a:ext cx="19161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F5799-FF81-4811-9DB9-D19873644A48}"/>
              </a:ext>
            </a:extLst>
          </p:cNvPr>
          <p:cNvSpPr txBox="1"/>
          <p:nvPr/>
        </p:nvSpPr>
        <p:spPr>
          <a:xfrm>
            <a:off x="2880610" y="4030653"/>
            <a:ext cx="1721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12515-C285-46CD-957D-C193458EB615}"/>
              </a:ext>
            </a:extLst>
          </p:cNvPr>
          <p:cNvSpPr txBox="1"/>
          <p:nvPr/>
        </p:nvSpPr>
        <p:spPr>
          <a:xfrm>
            <a:off x="3810004" y="4025312"/>
            <a:ext cx="48293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m </a:t>
            </a:r>
            <a:r>
              <a:rPr lang="en-US" sz="13800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13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83488-9160-44E6-84D5-73949FFECF8B}"/>
              </a:ext>
            </a:extLst>
          </p:cNvPr>
          <p:cNvSpPr txBox="1"/>
          <p:nvPr/>
        </p:nvSpPr>
        <p:spPr>
          <a:xfrm>
            <a:off x="7708654" y="4025312"/>
            <a:ext cx="20112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9129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8EFB6167-8643-4E26-AD3D-1ABB19BB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2F890-BABC-4E4C-85B2-5C971422B1EB}"/>
              </a:ext>
            </a:extLst>
          </p:cNvPr>
          <p:cNvSpPr txBox="1"/>
          <p:nvPr/>
        </p:nvSpPr>
        <p:spPr>
          <a:xfrm>
            <a:off x="4197244" y="-1454046"/>
            <a:ext cx="619093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dirty="0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04A89-9E04-435A-B491-47EECE72EFCC}"/>
              </a:ext>
            </a:extLst>
          </p:cNvPr>
          <p:cNvSpPr/>
          <p:nvPr/>
        </p:nvSpPr>
        <p:spPr>
          <a:xfrm rot="20268595">
            <a:off x="-1159869" y="1136753"/>
            <a:ext cx="470007" cy="37453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991BA-C58B-4809-A93C-4AF5F218FDD2}"/>
              </a:ext>
            </a:extLst>
          </p:cNvPr>
          <p:cNvSpPr/>
          <p:nvPr/>
        </p:nvSpPr>
        <p:spPr>
          <a:xfrm rot="1397708">
            <a:off x="13423194" y="1204310"/>
            <a:ext cx="467565" cy="51857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50781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59674 -0.023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44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DE7EBB08-3DF8-42C9-BF22-E48E6946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ACFDC-A7DC-48E1-970E-04D5606D9A31}"/>
              </a:ext>
            </a:extLst>
          </p:cNvPr>
          <p:cNvSpPr txBox="1"/>
          <p:nvPr/>
        </p:nvSpPr>
        <p:spPr>
          <a:xfrm>
            <a:off x="1162050" y="-266700"/>
            <a:ext cx="373380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  <a:endParaRPr lang="en-US" sz="1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88A4F-160D-4B69-B0E2-C0F4E6AB53B9}"/>
              </a:ext>
            </a:extLst>
          </p:cNvPr>
          <p:cNvSpPr txBox="1"/>
          <p:nvPr/>
        </p:nvSpPr>
        <p:spPr>
          <a:xfrm>
            <a:off x="4895850" y="414158"/>
            <a:ext cx="3733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  <a:endParaRPr lang="en-US" sz="12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D666A-2C45-4378-94F7-AFCD65A16F2F}"/>
              </a:ext>
            </a:extLst>
          </p:cNvPr>
          <p:cNvSpPr txBox="1"/>
          <p:nvPr/>
        </p:nvSpPr>
        <p:spPr>
          <a:xfrm>
            <a:off x="8458200" y="852740"/>
            <a:ext cx="3733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0070C0"/>
                </a:solidFill>
                <a:latin typeface="HP001 5 hàng" panose="020B0603050302020204" pitchFamily="34" charset="0"/>
              </a:rPr>
              <a:t>y</a:t>
            </a:r>
            <a:endParaRPr lang="en-US" sz="1100" dirty="0">
              <a:solidFill>
                <a:srgbClr val="0070C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3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3E78A7B0-4CEB-4A9F-9A75-4A5706DB1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072FF9-E23F-468F-B7CC-3BE154CEDC9B}"/>
              </a:ext>
            </a:extLst>
          </p:cNvPr>
          <p:cNvCxnSpPr>
            <a:cxnSpLocks/>
          </p:cNvCxnSpPr>
          <p:nvPr/>
        </p:nvCxnSpPr>
        <p:spPr>
          <a:xfrm>
            <a:off x="6096000" y="132522"/>
            <a:ext cx="0" cy="658633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45515-F4B0-4911-9733-44D7A5C4E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6919" r="7127" b="7718"/>
          <a:stretch/>
        </p:blipFill>
        <p:spPr>
          <a:xfrm>
            <a:off x="2239619" y="1404730"/>
            <a:ext cx="2690187" cy="35383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F4692-4C28-4D1D-B67D-87B34D36D2C9}"/>
              </a:ext>
            </a:extLst>
          </p:cNvPr>
          <p:cNvSpPr txBox="1"/>
          <p:nvPr/>
        </p:nvSpPr>
        <p:spPr>
          <a:xfrm>
            <a:off x="2028286" y="-448270"/>
            <a:ext cx="27962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83E73D-084E-416A-8A60-A7E7BBD578FB}"/>
              </a:ext>
            </a:extLst>
          </p:cNvPr>
          <p:cNvSpPr/>
          <p:nvPr/>
        </p:nvSpPr>
        <p:spPr>
          <a:xfrm rot="19858532">
            <a:off x="7847534" y="1306208"/>
            <a:ext cx="242446" cy="22670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C226A-9BA3-4A6C-B6C0-FD86EF4F2257}"/>
              </a:ext>
            </a:extLst>
          </p:cNvPr>
          <p:cNvSpPr/>
          <p:nvPr/>
        </p:nvSpPr>
        <p:spPr>
          <a:xfrm rot="1562273">
            <a:off x="8503885" y="1265917"/>
            <a:ext cx="259003" cy="37860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510</Words>
  <Application>Microsoft Office PowerPoint</Application>
  <PresentationFormat>Widescreen</PresentationFormat>
  <Paragraphs>202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.VnAvant</vt:lpstr>
      <vt:lpstr>.VnTifani HeavyH</vt:lpstr>
      <vt:lpstr>.VnTimeH</vt:lpstr>
      <vt:lpstr>.VnVogue</vt:lpstr>
      <vt:lpstr>.VnVogueH</vt:lpstr>
      <vt:lpstr>Arial</vt:lpstr>
      <vt:lpstr>Calibri</vt:lpstr>
      <vt:lpstr>Calibri Light</vt:lpstr>
      <vt:lpstr>Century Gothic</vt:lpstr>
      <vt:lpstr>HP001 5 hàng</vt:lpstr>
      <vt:lpstr>Tahoma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23</cp:revision>
  <dcterms:created xsi:type="dcterms:W3CDTF">2023-03-30T02:16:36Z</dcterms:created>
  <dcterms:modified xsi:type="dcterms:W3CDTF">2024-03-22T04:49:17Z</dcterms:modified>
</cp:coreProperties>
</file>