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TRƯỜNG MẦM </a:t>
            </a:r>
            <a:r>
              <a:rPr lang="vi-VN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NON</a:t>
            </a:r>
            <a:r>
              <a:rPr lang="en-US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HOA MỘC LAN</a:t>
            </a:r>
            <a:endParaRPr lang="en-U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200400"/>
            <a:ext cx="6585394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vi-VN" sz="2300" b="1" dirty="0" smtClean="0">
                <a:solidFill>
                  <a:srgbClr val="00B050"/>
                </a:solidFill>
                <a:latin typeface="+mj-lt"/>
              </a:rPr>
              <a:t>TẠO HÌNH</a:t>
            </a:r>
          </a:p>
          <a:p>
            <a:pPr algn="ctr"/>
            <a:r>
              <a:rPr lang="vi-VN" sz="2300" b="1" dirty="0" smtClean="0">
                <a:solidFill>
                  <a:srgbClr val="00B050"/>
                </a:solidFill>
                <a:latin typeface="+mj-lt"/>
              </a:rPr>
              <a:t>ĐỀ TÀI : </a:t>
            </a:r>
            <a:r>
              <a:rPr lang="en-US" sz="2300" b="1" dirty="0" smtClean="0">
                <a:solidFill>
                  <a:srgbClr val="00B050"/>
                </a:solidFill>
                <a:latin typeface="+mj-lt"/>
              </a:rPr>
              <a:t>TÔ MÀU TRANG PHỤC BẠN TRAI, BẠN GÁI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495800"/>
            <a:ext cx="503054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 Lứa tuổi : Mẫu giáo bé ( 3-4 tuổi)</a:t>
            </a:r>
          </a:p>
          <a:p>
            <a:r>
              <a:rPr lang="vi-VN" sz="20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Thời gian : 15-20 phút</a:t>
            </a:r>
          </a:p>
          <a:p>
            <a:pPr algn="ctr"/>
            <a:r>
              <a:rPr lang="vi-VN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Người thực hiện </a:t>
            </a:r>
            <a:r>
              <a:rPr lang="vi-VN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</a:t>
            </a:r>
            <a:r>
              <a:rPr lang="en-US" sz="2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Lê</a:t>
            </a:r>
            <a:r>
              <a:rPr lang="en-US" sz="2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Kim Chi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5495" y="643232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 smtClean="0">
                <a:latin typeface="+mj-lt"/>
              </a:rPr>
              <a:t>Năm học : 20</a:t>
            </a:r>
            <a:r>
              <a:rPr lang="en-US" b="1" dirty="0" smtClean="0">
                <a:latin typeface="+mj-lt"/>
              </a:rPr>
              <a:t>24</a:t>
            </a:r>
            <a:r>
              <a:rPr lang="vi-VN" b="1" dirty="0" smtClean="0">
                <a:latin typeface="+mj-lt"/>
              </a:rPr>
              <a:t> </a:t>
            </a:r>
            <a:r>
              <a:rPr lang="vi-VN" b="1" dirty="0" smtClean="0">
                <a:latin typeface="+mj-lt"/>
              </a:rPr>
              <a:t>- 20</a:t>
            </a:r>
            <a:r>
              <a:rPr lang="en-US" b="1" smtClean="0">
                <a:latin typeface="+mj-lt"/>
              </a:rPr>
              <a:t>25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3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838200"/>
            <a:ext cx="36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I. Mục đích - Yêu cầu: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69" y="2285999"/>
            <a:ext cx="7350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1, Kiến thức 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biết tô màu không chờm ra ngoài, tô đúng màu và biết phối </a:t>
            </a:r>
          </a:p>
          <a:p>
            <a:r>
              <a:rPr lang="vi-VN" sz="2000" dirty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    hợp các màu phù hợp.</a:t>
            </a:r>
          </a:p>
          <a:p>
            <a:r>
              <a:rPr lang="vi-VN" sz="2000" dirty="0" smtClean="0">
                <a:latin typeface="+mj-lt"/>
              </a:rPr>
              <a:t>-    Trẻ biết kể tên các bộ phận của người như : đầu, chân, tay, mình....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69" y="3886200"/>
            <a:ext cx="84770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2, Kỹ năng: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tô màu không chờm ra ngoài.</a:t>
            </a:r>
          </a:p>
          <a:p>
            <a:r>
              <a:rPr lang="vi-VN" sz="2000" dirty="0" smtClean="0">
                <a:latin typeface="+mj-lt"/>
              </a:rPr>
              <a:t>-    Rèn tư thế ngồi, cách cầm bút của trẻ. Rèn trẻ cách sử dụng màu cho phù hợp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69" y="5181600"/>
            <a:ext cx="8251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3, Thái độ: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hứng thú tham gia vào giờ học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ngoan, biết nghe lời cô giáo, biết giữ gìn sản phẩm của mình và của bạn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1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72180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II, Chuẩn bị: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052" y="1600200"/>
            <a:ext cx="35189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1, Đồ dùng của cô: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Giáo án điện tử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Bảng tương tác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Tranh mẫu của cô, que chỉ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Nhạc các bài hát trong chủ đề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1052" y="3770376"/>
            <a:ext cx="3103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2, Đồ dùng của trẻ 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Vở vẽ, bút màu cho trẻ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Bảng trưng bày sản phẩm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286000"/>
            <a:ext cx="6737742" cy="10464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1,Ổn định tổ chức:</a:t>
            </a:r>
          </a:p>
          <a:p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 và trẻ cùng hát bài 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</a:t>
            </a:r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Tìm bạn thân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”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TimBanThan-V.A-416595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91400" y="5486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4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83336"/>
            <a:ext cx="7919156" cy="35394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măt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667000"/>
            <a:ext cx="69749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4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08213"/>
            <a:ext cx="7391400" cy="212365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aoNgayMoi-Dangcapnhat_34p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295579" y="6096000"/>
            <a:ext cx="487363" cy="487363"/>
          </a:xfrm>
          <a:prstGeom prst="rect">
            <a:avLst/>
          </a:prstGeom>
        </p:spPr>
      </p:pic>
      <p:pic>
        <p:nvPicPr>
          <p:cNvPr id="5" name="VuiDenTruong-XuanMai_3dmy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467600" y="63365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5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438400"/>
            <a:ext cx="6933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439</Words>
  <Application>Microsoft Office PowerPoint</Application>
  <PresentationFormat>On-screen Show (4:3)</PresentationFormat>
  <Paragraphs>44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28</cp:revision>
  <dcterms:created xsi:type="dcterms:W3CDTF">2018-10-01T14:03:25Z</dcterms:created>
  <dcterms:modified xsi:type="dcterms:W3CDTF">2024-09-17T04:10:21Z</dcterms:modified>
</cp:coreProperties>
</file>