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7" r:id="rId4"/>
    <p:sldId id="261" r:id="rId5"/>
    <p:sldId id="262" r:id="rId6"/>
    <p:sldId id="270" r:id="rId7"/>
    <p:sldId id="271" r:id="rId8"/>
    <p:sldId id="265" r:id="rId9"/>
    <p:sldId id="268" r:id="rId10"/>
    <p:sldId id="272" r:id="rId11"/>
    <p:sldId id="266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E9C04-E150-4638-B5D9-5877CD0CD139}" type="datetimeFigureOut">
              <a:rPr lang="en-US" smtClean="0"/>
              <a:pPr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0D553-DFC1-4C51-982F-2228BE31E8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9;p%20m&#7851;u%20gi&#225;o%20b&#233;%20C1\N&#259;m%20h&#7885;c%202020%20-%202021\h&#7897;i%20gi&#7843;ng\Th&#417;%20&#273;i%20n&#7855;ng\B&#224;i%20Th&#417;-%20&#272;i%20N&#7855;ng.mp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L&#7899;p%20m&#7851;u%20gi&#225;o%20b&#233;%20C1\N&#259;m%20h&#7885;c%202020%20-%202021\h&#7897;i%20gi&#7843;ng\Th&#417;%20&#273;i%20n&#7855;ng\Tr&#7901;i%20N&#7855;ng%20Tr&#7901;i%20M&#432;a%20-%20Nh&#7841;c%20Thi&#7871;u%20Nhi%20C&#243;%20L&#7901;i.mp4" TargetMode="Externa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5" Type="http://schemas.openxmlformats.org/officeDocument/2006/relationships/image" Target="../media/image13.jpe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L&#7899;p%20m&#7851;u%20gi&#225;o%20b&#233;%20C1\N&#259;m%20h&#7885;c%202020%20-%202021\h&#7897;i%20gi&#7843;ng\Th&#417;%20&#273;i%20n&#7855;ng\nh&#7841;c%20th&#417;%20&#273;i%20n&#7855;ng\nh&#7841;c%20th&#417;%20&#273;i%20n&#7855;ng.mp3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743200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838200" y="2847865"/>
            <a:ext cx="7620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GIÁO ÁN: LÀM QUEN VĂN HỌC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4038600"/>
            <a:ext cx="4495800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– 4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Kim Chi 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0"/>
            <a:ext cx="861059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GD &amp; ĐT QUẬN LONG BIÊN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685800"/>
            <a:ext cx="82296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 MỘC LAN 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6096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2025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ài Thơ- Đi Nắng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914400"/>
            <a:ext cx="7239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000" b="1" dirty="0">
                <a:solidFill>
                  <a:srgbClr val="7030A0"/>
                </a:solidFill>
                <a:latin typeface="+mj-lt"/>
              </a:rPr>
              <a:t>3. Kết </a:t>
            </a:r>
            <a:r>
              <a:rPr lang="vi-VN" sz="4000" b="1" dirty="0" smtClean="0">
                <a:solidFill>
                  <a:srgbClr val="7030A0"/>
                </a:solidFill>
                <a:latin typeface="+mj-lt"/>
              </a:rPr>
              <a:t>thúc</a:t>
            </a:r>
            <a:endParaRPr lang="vi-VN" sz="4000" dirty="0">
              <a:solidFill>
                <a:srgbClr val="7030A0"/>
              </a:solidFill>
              <a:latin typeface="+mj-lt"/>
            </a:endParaRPr>
          </a:p>
          <a:p>
            <a:r>
              <a:rPr lang="vi-VN" sz="4000" b="1" dirty="0">
                <a:solidFill>
                  <a:srgbClr val="7030A0"/>
                </a:solidFill>
                <a:latin typeface="+mj-lt"/>
              </a:rPr>
              <a:t> </a:t>
            </a:r>
            <a:r>
              <a:rPr lang="vi-VN" sz="4000" dirty="0">
                <a:solidFill>
                  <a:srgbClr val="7030A0"/>
                </a:solidFill>
                <a:latin typeface="+mj-lt"/>
              </a:rPr>
              <a:t>Cô nhận xét, chuyển hoạt động</a:t>
            </a:r>
            <a:r>
              <a:rPr lang="vi-VN" sz="3200" dirty="0">
                <a:latin typeface="+mj-lt"/>
              </a:rPr>
              <a:t>.</a:t>
            </a:r>
          </a:p>
        </p:txBody>
      </p:sp>
      <p:pic>
        <p:nvPicPr>
          <p:cNvPr id="5" name="Trời Nắng Trời Mưa - Nhạc Thiếu Nhi Có Lời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019800" y="4495800"/>
            <a:ext cx="2438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295400"/>
            <a:ext cx="5486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+mj-lt"/>
              </a:rPr>
              <a:t>III. Cách tiến hành</a:t>
            </a:r>
            <a:endParaRPr lang="vi-VN" sz="28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1.Ổn định tổ chức</a:t>
            </a:r>
            <a:endParaRPr lang="vi-VN" sz="2800" dirty="0">
              <a:latin typeface="+mj-lt"/>
            </a:endParaRP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/>
          </a:p>
          <a:p>
            <a:endParaRPr lang="vi-VN" sz="2800" dirty="0">
              <a:latin typeface="+mj-lt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db00ff1b8334614e717b39f0fbf40c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9600"/>
            <a:ext cx="7924800" cy="5638800"/>
          </a:xfrm>
          <a:prstGeom prst="rect">
            <a:avLst/>
          </a:prstGeom>
        </p:spPr>
      </p:pic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533400"/>
            <a:ext cx="8122418" cy="5715000"/>
          </a:xfrm>
          <a:prstGeom prst="rect">
            <a:avLst/>
          </a:prstGeom>
        </p:spPr>
      </p:pic>
      <p:pic>
        <p:nvPicPr>
          <p:cNvPr id="6" name="Picture 5" descr="download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609600"/>
            <a:ext cx="8153400" cy="5715000"/>
          </a:xfrm>
          <a:prstGeom prst="rect">
            <a:avLst/>
          </a:prstGeom>
        </p:spPr>
      </p:pic>
      <p:pic>
        <p:nvPicPr>
          <p:cNvPr id="9" name="Picture 8" descr="images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609600"/>
            <a:ext cx="8633069" cy="5867400"/>
          </a:xfrm>
          <a:prstGeom prst="rect">
            <a:avLst/>
          </a:prstGeom>
        </p:spPr>
      </p:pic>
      <p:pic>
        <p:nvPicPr>
          <p:cNvPr id="10" name="Picture 9" descr="images (2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714" y="533400"/>
            <a:ext cx="8926286" cy="5943600"/>
          </a:xfrm>
          <a:prstGeom prst="rect">
            <a:avLst/>
          </a:prstGeom>
        </p:spPr>
      </p:pic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600" y="457200"/>
            <a:ext cx="8915400" cy="6096000"/>
          </a:xfrm>
          <a:prstGeom prst="rect">
            <a:avLst/>
          </a:prstGeom>
        </p:spPr>
      </p:pic>
      <p:pic>
        <p:nvPicPr>
          <p:cNvPr id="12" name="Picture 11" descr="images (3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28600"/>
            <a:ext cx="327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2. Phương pháp, hình thức tổ chức</a:t>
            </a:r>
            <a:endParaRPr lang="vi-VN" sz="3200" dirty="0">
              <a:latin typeface="+mj-lt"/>
            </a:endParaRPr>
          </a:p>
          <a:p>
            <a:r>
              <a:rPr lang="vi-VN" sz="2800" b="1" dirty="0">
                <a:latin typeface="+mj-lt"/>
              </a:rPr>
              <a:t>* Dạy trẻ đọc thơ</a:t>
            </a:r>
            <a:r>
              <a:rPr lang="vi-VN" sz="3200" b="1" dirty="0">
                <a:latin typeface="+mj-lt"/>
              </a:rPr>
              <a:t>.</a:t>
            </a:r>
            <a:endParaRPr lang="vi-VN" sz="3200" dirty="0">
              <a:latin typeface="+mj-lt"/>
            </a:endParaRPr>
          </a:p>
          <a:p>
            <a:pPr>
              <a:buFontTx/>
              <a:buChar char="-"/>
            </a:pPr>
            <a:r>
              <a:rPr lang="vi-VN" sz="3200" dirty="0" smtClean="0">
                <a:latin typeface="+mj-lt"/>
              </a:rPr>
              <a:t>Cô </a:t>
            </a:r>
            <a:r>
              <a:rPr lang="vi-VN" sz="3200" dirty="0">
                <a:latin typeface="+mj-lt"/>
              </a:rPr>
              <a:t>đọc lần 1: </a:t>
            </a:r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+ </a:t>
            </a:r>
            <a:r>
              <a:rPr lang="vi-VN" sz="3200" dirty="0" smtClean="0">
                <a:latin typeface="+mj-lt"/>
              </a:rPr>
              <a:t>Cô </a:t>
            </a:r>
            <a:r>
              <a:rPr lang="vi-VN" sz="3200" dirty="0">
                <a:latin typeface="+mj-lt"/>
              </a:rPr>
              <a:t>đọc diễn cảm bài thơ. </a:t>
            </a:r>
            <a:endParaRPr lang="en-US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+ </a:t>
            </a:r>
            <a:r>
              <a:rPr lang="vi-VN" sz="3200" dirty="0" smtClean="0">
                <a:latin typeface="+mj-lt"/>
              </a:rPr>
              <a:t>Hỏi </a:t>
            </a:r>
            <a:r>
              <a:rPr lang="vi-VN" sz="3200" dirty="0">
                <a:latin typeface="+mj-lt"/>
              </a:rPr>
              <a:t>trẻ tên bài thơ, tên tác giả</a:t>
            </a:r>
            <a:r>
              <a:rPr lang="vi-VN" sz="3200" dirty="0" smtClean="0">
                <a:latin typeface="+mj-lt"/>
              </a:rPr>
              <a:t>.</a:t>
            </a:r>
            <a:endParaRPr lang="en-US" sz="3200" dirty="0" smtClean="0">
              <a:latin typeface="+mj-lt"/>
            </a:endParaRPr>
          </a:p>
          <a:p>
            <a:r>
              <a:rPr lang="vi-VN" sz="3200" dirty="0" smtClean="0"/>
              <a:t> </a:t>
            </a:r>
            <a:r>
              <a:rPr lang="vi-VN" sz="3200" dirty="0">
                <a:latin typeface="+mj-lt"/>
              </a:rPr>
              <a:t>( Nhược Thủy)</a:t>
            </a:r>
          </a:p>
        </p:txBody>
      </p:sp>
      <p:pic>
        <p:nvPicPr>
          <p:cNvPr id="6" name="Picture 5" descr="Đi nắ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9308" y="0"/>
            <a:ext cx="5134692" cy="6420747"/>
          </a:xfrm>
          <a:prstGeom prst="rect">
            <a:avLst/>
          </a:prstGeom>
        </p:spPr>
      </p:pic>
      <p:pic>
        <p:nvPicPr>
          <p:cNvPr id="7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90600" y="5562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71800" y="2209800"/>
            <a:ext cx="31242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1" name="Picture 10" descr="download (4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4800600" cy="6477000"/>
          </a:xfrm>
          <a:prstGeom prst="rect">
            <a:avLst/>
          </a:prstGeom>
        </p:spPr>
      </p:pic>
      <p:pic>
        <p:nvPicPr>
          <p:cNvPr id="8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990600" y="5562600"/>
            <a:ext cx="457200" cy="457200"/>
          </a:xfrm>
          <a:prstGeom prst="rect">
            <a:avLst/>
          </a:prstGeom>
        </p:spPr>
      </p:pic>
      <p:pic>
        <p:nvPicPr>
          <p:cNvPr id="9" name="Picture 8" descr="tải xuống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28600"/>
            <a:ext cx="4572000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rabicPeriod"/>
            </a:pP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303455"/>
            <a:ext cx="4876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Nếu các con không nghe thì chim sẽ như thế nào?</a:t>
            </a:r>
          </a:p>
          <a:p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Vì sao đi ra ngoài khi trời nắng các con phải đội mũ nón</a:t>
            </a:r>
          </a:p>
          <a:p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 Giáo dục trẻ:Vậy khi đi ra nắng thì các con phải đội mũ, che ô để mình không bị ốm nhé!</a:t>
            </a:r>
            <a:endParaRPr lang="vi-VN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828800"/>
            <a:ext cx="8001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+mj-lt"/>
              </a:rPr>
              <a:t>* Trẻ đọc thơ</a:t>
            </a:r>
          </a:p>
          <a:p>
            <a:r>
              <a:rPr lang="vi-VN" sz="3200" dirty="0">
                <a:latin typeface="+mj-lt"/>
              </a:rPr>
              <a:t>- Cho cả lớp đọc cùng nhau 3-4 lần </a:t>
            </a:r>
            <a:r>
              <a:rPr lang="vi-VN" sz="3200" dirty="0" smtClean="0">
                <a:latin typeface="+mj-lt"/>
              </a:rPr>
              <a:t>.</a:t>
            </a:r>
            <a:endParaRPr lang="vi-VN" sz="3200" dirty="0">
              <a:latin typeface="+mj-lt"/>
            </a:endParaRPr>
          </a:p>
          <a:p>
            <a:r>
              <a:rPr lang="vi-VN" sz="3200" dirty="0">
                <a:latin typeface="+mj-lt"/>
              </a:rPr>
              <a:t>- Cho trẻ đọc thơ theo hình thức đọc thơ to-nhỏ .</a:t>
            </a:r>
          </a:p>
        </p:txBody>
      </p:sp>
      <p:pic>
        <p:nvPicPr>
          <p:cNvPr id="6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400" y="5943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1143000"/>
            <a:ext cx="7007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Thi đua đọc theo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tổ, nhóm,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cá nhân</a:t>
            </a:r>
            <a:r>
              <a:rPr lang="vi-VN" dirty="0"/>
              <a:t>.</a:t>
            </a:r>
            <a:endParaRPr lang="en-US" dirty="0"/>
          </a:p>
        </p:txBody>
      </p:sp>
      <p:pic>
        <p:nvPicPr>
          <p:cNvPr id="6" name="nhạc thơ đi nắng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924800" y="54864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147</Words>
  <Application>Microsoft Office PowerPoint</Application>
  <PresentationFormat>On-screen Show (4:3)</PresentationFormat>
  <Paragraphs>30</Paragraphs>
  <Slides>12</Slides>
  <Notes>0</Notes>
  <HiddenSlides>0</HiddenSlides>
  <MMClips>6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Techsi.vn</cp:lastModifiedBy>
  <cp:revision>12</cp:revision>
  <dcterms:created xsi:type="dcterms:W3CDTF">2020-10-29T05:39:31Z</dcterms:created>
  <dcterms:modified xsi:type="dcterms:W3CDTF">2024-09-17T03:05:21Z</dcterms:modified>
</cp:coreProperties>
</file>