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9" r:id="rId3"/>
    <p:sldId id="264" r:id="rId4"/>
    <p:sldId id="265" r:id="rId5"/>
    <p:sldId id="269" r:id="rId6"/>
    <p:sldId id="266" r:id="rId7"/>
    <p:sldId id="270" r:id="rId8"/>
    <p:sldId id="271" r:id="rId9"/>
    <p:sldId id="272" r:id="rId10"/>
    <p:sldId id="273" r:id="rId11"/>
    <p:sldId id="268" r:id="rId12"/>
    <p:sldId id="267" r:id="rId13"/>
    <p:sldId id="274" r:id="rId14"/>
    <p:sldId id="276" r:id="rId15"/>
    <p:sldId id="277" r:id="rId16"/>
    <p:sldId id="278" r:id="rId17"/>
    <p:sldId id="279" r:id="rId18"/>
    <p:sldId id="285" r:id="rId19"/>
    <p:sldId id="286" r:id="rId20"/>
    <p:sldId id="287" r:id="rId21"/>
    <p:sldId id="284" r:id="rId22"/>
    <p:sldId id="288" r:id="rId23"/>
    <p:sldId id="280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70" autoAdjust="0"/>
    <p:restoredTop sz="94660"/>
  </p:normalViewPr>
  <p:slideViewPr>
    <p:cSldViewPr>
      <p:cViewPr varScale="1">
        <p:scale>
          <a:sx n="83" d="100"/>
          <a:sy n="83" d="100"/>
        </p:scale>
        <p:origin x="166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7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1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4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76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4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1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1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88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01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32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2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3FA8B-0649-4CCE-B957-37A9E548BE6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2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tmp"/><Relationship Id="rId12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tmp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27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jpe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0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23.mp4"/><Relationship Id="rId7" Type="http://schemas.openxmlformats.org/officeDocument/2006/relationships/image" Target="../media/image5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3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jpeg"/><Relationship Id="rId5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tmp"/><Relationship Id="rId5" Type="http://schemas.openxmlformats.org/officeDocument/2006/relationships/image" Target="../media/image1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5.tmp"/><Relationship Id="rId4" Type="http://schemas.openxmlformats.org/officeDocument/2006/relationships/image" Target="../media/image14.png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923A-9F7E-43A5-87C9-E50DD46E8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91585A-FDC3-4283-A18B-B5E6ADEA4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" y="-76200"/>
            <a:ext cx="9103057" cy="7010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6F7F9B-FBBD-415A-AE4D-822189F1CC33}"/>
              </a:ext>
            </a:extLst>
          </p:cNvPr>
          <p:cNvSpPr txBox="1"/>
          <p:nvPr/>
        </p:nvSpPr>
        <p:spPr>
          <a:xfrm>
            <a:off x="2248469" y="494308"/>
            <a:ext cx="64383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ĐẠO TẠO QUẬN LONG BIÊN</a:t>
            </a:r>
            <a:b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TRƯỜNG MẦM </a:t>
            </a:r>
            <a:r>
              <a:rPr lang="en-US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1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B3D04C-625C-41CB-BF47-EC2A85589646}"/>
              </a:ext>
            </a:extLst>
          </p:cNvPr>
          <p:cNvSpPr txBox="1"/>
          <p:nvPr/>
        </p:nvSpPr>
        <p:spPr>
          <a:xfrm>
            <a:off x="2971800" y="3124200"/>
            <a:ext cx="46470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NHẬN THỨC </a:t>
            </a:r>
          </a:p>
          <a:p>
            <a:pPr algn="l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l"/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4 – 5 </a:t>
            </a:r>
            <a:r>
              <a:rPr lang="en-US" sz="20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8BB8EFB3-1999-4402-8BF9-416F789EF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10470"/>
            <a:ext cx="1371408" cy="1316550"/>
          </a:xfrm>
          <a:prstGeom prst="rect">
            <a:avLst/>
          </a:prstGeom>
        </p:spPr>
      </p:pic>
      <p:pic>
        <p:nvPicPr>
          <p:cNvPr id="11" name="Bản ghi Mới.m4a">
            <a:hlinkClick r:id="" action="ppaction://media"/>
            <a:extLst>
              <a:ext uri="{FF2B5EF4-FFF2-40B4-BE49-F238E27FC236}">
                <a16:creationId xmlns:a16="http://schemas.microsoft.com/office/drawing/2014/main" id="{AB9A4991-7BF0-4E65-9A88-0E84E4E6A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6096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52" y="1966911"/>
            <a:ext cx="4580547" cy="275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41" y="997143"/>
            <a:ext cx="3162002" cy="45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̉n ghi Mới 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400" y="5803702"/>
            <a:ext cx="609600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1629CE-1D42-4A79-B64D-B2F42B92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67883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3000" r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ản ghi Mới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9040" y="4419600"/>
            <a:ext cx="228600" cy="22860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1870E90-03AF-4864-9B36-7C180807C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1561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83" y="4838460"/>
            <a:ext cx="2793553" cy="177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1718"/>
            <a:ext cx="2571649" cy="202894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1" y="4838460"/>
            <a:ext cx="2606905" cy="17716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82" y="2653871"/>
            <a:ext cx="2606904" cy="177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73" y="255109"/>
            <a:ext cx="2373437" cy="196484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786" y="2653871"/>
            <a:ext cx="2373437" cy="160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954" y="2674803"/>
            <a:ext cx="2773127" cy="172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ản ghi Mới 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98577" y="6025080"/>
            <a:ext cx="368623" cy="368623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A6C4D42-BB42-403F-B86C-66ABD09E76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2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438400"/>
            <a:ext cx="6553200" cy="16002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36A5F7D3-341A-4F23-9938-2673DAEAE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3969466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̉n ghi Mới 13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6096000"/>
            <a:ext cx="304800" cy="3048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270"/>
            <a:ext cx="9144000" cy="604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0ED1F0-C6E0-4AD7-BA15-021B1FC30D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1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ản ghi Mới 14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7680" y="6096000"/>
            <a:ext cx="274320" cy="27432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B59D7D-29AC-41A0-A747-C705F978DB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1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ản ghi Mới 15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172"/>
            <a:ext cx="4943475" cy="322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57588"/>
            <a:ext cx="5836920" cy="322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29183B2-099A-4F35-97BE-9614AE7E7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232607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ản ghi Mới 16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207135"/>
            <a:ext cx="388737" cy="388737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399"/>
            <a:ext cx="5350156" cy="333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5105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EF995CD-C0E6-4AB9-AC28-A1B822E05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390713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2ABF99-756C-42EB-9517-5C1A7A5C6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33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 CHƠI: AI THÔNG MINH</a:t>
            </a:r>
          </a:p>
        </p:txBody>
      </p:sp>
      <p:pic>
        <p:nvPicPr>
          <p:cNvPr id="4" name="Bản ghi Mới 1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381000" cy="38100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9C46714-FD0C-4C53-BD7E-AC0BD1616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32431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91494B-7D6E-4352-B26F-70A452D72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28" y="-152400"/>
            <a:ext cx="9236628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1:Tết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88242" y="1295400"/>
            <a:ext cx="4445758" cy="142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09800" y="2985727"/>
            <a:ext cx="4445758" cy="16624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 </a:t>
            </a:r>
            <a:r>
              <a:rPr lang="en-US" dirty="0" err="1"/>
              <a:t>Đoan</a:t>
            </a:r>
            <a:r>
              <a:rPr lang="en-US" dirty="0"/>
              <a:t> </a:t>
            </a:r>
            <a:r>
              <a:rPr lang="en-US" dirty="0" err="1"/>
              <a:t>ngọ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099774" y="5024370"/>
            <a:ext cx="4663225" cy="15589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8242" y="1683590"/>
            <a:ext cx="194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ngọ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3581400"/>
            <a:ext cx="188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07735" y="5485873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Bản ghi Mới 1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990" y="6070522"/>
            <a:ext cx="410410" cy="410410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5B7F2AC5-4C2C-40E2-BE70-F81609699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12" y="262673"/>
            <a:ext cx="530483" cy="533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82BCA6-830E-48E3-8FBF-5EEB4A43A3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17" y="1377598"/>
            <a:ext cx="1726560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7FBCA1-BCED-44CC-9A3F-C31F806C4F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86" y="3291274"/>
            <a:ext cx="1702441" cy="11584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8EDD99-CF9B-4A10-9C57-AD3B88E707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39" y="5176094"/>
            <a:ext cx="1757861" cy="120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884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Bản ghi Mới 2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sp>
        <p:nvSpPr>
          <p:cNvPr id="4" name="AutoShape 2" descr="Tục đi chợ Tết - Nét đẹp văn hóa lâu đời của người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Tục đi chợ Tết - Nét đẹp văn hóa lâu đời của người Việ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Tục đi chợ Tết - Nét đẹp văn hóa lâu đời của người Việ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6058"/>
            <a:ext cx="8500745" cy="566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69909" y="5934670"/>
            <a:ext cx="3115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Mùa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Xuân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4A71682-AC65-4D3A-8FF4-0073C6AFF0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" y="198438"/>
            <a:ext cx="53048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5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30F494-D9AF-4A15-B6D7-61F4ADA9E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2" y="1597369"/>
            <a:ext cx="2746802" cy="212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3027287" cy="227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77" y="4074017"/>
            <a:ext cx="34290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ản ghi Mới 2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6196997"/>
            <a:ext cx="413896" cy="413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986" y="332053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/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333369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5366" y="6324600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C: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827379BC-1F0A-4219-AB37-39289E78F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6" y="112521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624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98969E-025E-44B4-8C08-24750B853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95718"/>
            <a:ext cx="2762250" cy="232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54441"/>
            <a:ext cx="3014661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39" y="4380105"/>
            <a:ext cx="3184803" cy="238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ản ghi Mới 2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6082640"/>
            <a:ext cx="426720" cy="426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523" y="3436821"/>
            <a:ext cx="600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3682" y="3516981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8840" y="6248400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C: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32629989-BC87-4D86-AB50-E3357E688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3" y="180461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236341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10ADFC-B24F-4AE2-9C58-42740522A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34583" y="1981200"/>
            <a:ext cx="3837417" cy="1219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23448" y="3505200"/>
            <a:ext cx="4343400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58612" y="5160505"/>
            <a:ext cx="4555605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5169" y="221563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3448" y="3938557"/>
            <a:ext cx="2276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B:Rước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6379" y="5635763"/>
            <a:ext cx="2754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 :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noel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quà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Bản ghi Mới 2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783" y="6096000"/>
            <a:ext cx="408417" cy="408417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315ADF87-CE15-4E1B-ABFA-5BAEF7584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1" y="148251"/>
            <a:ext cx="408417" cy="410663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666820-5D4E-481E-B480-CD3018B50C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45" y="2133600"/>
            <a:ext cx="1157406" cy="939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8106D0-E437-414D-AA72-20352C9341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44" y="3674268"/>
            <a:ext cx="1233488" cy="9286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A92A2B-ADD9-4F8D-B318-E71B9711BB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116" y="5334000"/>
            <a:ext cx="1270283" cy="103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̉n ghi Mới 17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5200" y="5562600"/>
            <a:ext cx="381000" cy="381000"/>
          </a:xfrm>
        </p:spPr>
      </p:pic>
      <p:pic>
        <p:nvPicPr>
          <p:cNvPr id="5" name="y2mate.com - CHÚC MỪNG NĂM MỚI_1080p (1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-152400"/>
            <a:ext cx="9144000" cy="70104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A5CE571-D9C5-41AD-BC92-BCD74FA618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3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26BC24-8B2A-41A2-857A-C90B321DF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BB8730-7AFA-491C-AD86-ABFF1FFA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41" y="2117382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00C275-C9F4-40A4-8BA4-14AC28CE1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417642" cy="419939"/>
          </a:xfrm>
        </p:spPr>
      </p:pic>
    </p:spTree>
    <p:extLst>
      <p:ext uri="{BB962C8B-B14F-4D97-AF65-F5344CB8AC3E}">
        <p14:creationId xmlns:p14="http://schemas.microsoft.com/office/powerpoint/2010/main" val="286054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3000" r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Bản ghi Mới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5181600"/>
            <a:ext cx="228600" cy="22860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D1A8472-9BB6-4A1B-A841-7BF0D626C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323410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"/>
            <a:ext cx="494028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55" y="3611880"/>
            <a:ext cx="5878260" cy="32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ản ghi Mới 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" y="6248400"/>
            <a:ext cx="609600" cy="6096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C557E1B-5379-4171-A9EE-52F44A880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92249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3000" r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2" name="Bản ghi Mới 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5181600"/>
            <a:ext cx="609600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3DE579-D4E5-4C11-AEB0-89543CD5C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333524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3000" r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"/>
            <a:ext cx="4914900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99" y="3690054"/>
            <a:ext cx="4914901" cy="3152706"/>
          </a:xfrm>
          <a:prstGeom prst="rect">
            <a:avLst/>
          </a:prstGeom>
        </p:spPr>
      </p:pic>
      <p:pic>
        <p:nvPicPr>
          <p:cNvPr id="2" name="Bản ghi Mới 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0200" y="4656807"/>
            <a:ext cx="228600" cy="228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42A88F-A4AF-40EF-AFD2-A1E7F9207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86069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69" y="243931"/>
            <a:ext cx="2541832" cy="3941994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99" y="2924147"/>
            <a:ext cx="271374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9" y="386427"/>
            <a:ext cx="2677655" cy="356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ản ghi Mới 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6233160"/>
            <a:ext cx="381000" cy="38100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8F47FBE-164E-43D7-BE1F-BAE7B8A32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82384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̉n ghi Mới 8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83" y="274638"/>
            <a:ext cx="7814382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5989DA-EF1B-422E-904C-F7EEA1FEC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208012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73363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41076"/>
            <a:ext cx="4038600" cy="281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̉n ghi Mới 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6093524"/>
            <a:ext cx="381000" cy="381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E5C052-03BA-4A31-87E7-C65CAD7E9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212821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176</Words>
  <Application>Microsoft Office PowerPoint</Application>
  <PresentationFormat>On-screen Show (4:3)</PresentationFormat>
  <Paragraphs>36</Paragraphs>
  <Slides>24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Mọi người chuẩn bị đón Tết Nguyên Đán như thế nào ?</vt:lpstr>
      <vt:lpstr>PowerPoint Presentation</vt:lpstr>
      <vt:lpstr>Gia đình các con đã sắm tết như thế nào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món ăn đặc trưng ngày tết</vt:lpstr>
      <vt:lpstr>PowerPoint Presentation</vt:lpstr>
      <vt:lpstr>Những phong tục Tết cổ truyền Việt Nam</vt:lpstr>
      <vt:lpstr>PowerPoint Presentation</vt:lpstr>
      <vt:lpstr>PowerPoint Presentation</vt:lpstr>
      <vt:lpstr>PowerPoint Presentation</vt:lpstr>
      <vt:lpstr>PowerPoint Presentation</vt:lpstr>
      <vt:lpstr>TRÒ CHƠI: AI THÔNG MINH</vt:lpstr>
      <vt:lpstr>Câu 1:Tết Nguyên Đán còn có tên gọi khác là gì ?</vt:lpstr>
      <vt:lpstr>Câu 2: Loại bánh nào đặc trưng trong ngày Tết ?</vt:lpstr>
      <vt:lpstr>Câu 3: Loại hoa nào đặc trưng cho ngày Tết?</vt:lpstr>
      <vt:lpstr>Câu 4: Hoạt động gì diễn ra trong đêm giao thừa?</vt:lpstr>
      <vt:lpstr>PowerPoint Presentation</vt:lpstr>
      <vt:lpstr>THE END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Administrator_PC</dc:creator>
  <cp:lastModifiedBy>Techsi.vn</cp:lastModifiedBy>
  <cp:revision>41</cp:revision>
  <dcterms:created xsi:type="dcterms:W3CDTF">2022-01-11T12:25:02Z</dcterms:created>
  <dcterms:modified xsi:type="dcterms:W3CDTF">2024-02-28T04:45:57Z</dcterms:modified>
</cp:coreProperties>
</file>