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2" r:id="rId12"/>
    <p:sldId id="272" r:id="rId13"/>
    <p:sldId id="273" r:id="rId14"/>
    <p:sldId id="279" r:id="rId15"/>
    <p:sldId id="270" r:id="rId16"/>
    <p:sldId id="280" r:id="rId17"/>
    <p:sldId id="271" r:id="rId18"/>
    <p:sldId id="281" r:id="rId19"/>
    <p:sldId id="274" r:id="rId20"/>
    <p:sldId id="282" r:id="rId21"/>
    <p:sldId id="275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13/08/2024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vi-VN" dirty="0"/>
          </a:p>
        </p:txBody>
      </p:sp>
      <p:pic>
        <p:nvPicPr>
          <p:cNvPr id="4" name="Content Placeholder 3" descr="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81437" y="5174198"/>
            <a:ext cx="47810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Lứa tuổi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MGN</a:t>
            </a:r>
            <a:endParaRPr lang="vi-VN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1295400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2590800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23102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TRƯỜNG MẦM NON HOA </a:t>
            </a:r>
            <a:r>
              <a:rPr lang="en-US" dirty="0" smtClean="0"/>
              <a:t>MỘC LAN</a:t>
            </a:r>
            <a:endParaRPr lang="vi-V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0"/>
            <a:ext cx="3886200" cy="914400"/>
          </a:xfrm>
          <a:prstGeom prst="wedgeEllipseCallout">
            <a:avLst>
              <a:gd name="adj1" fmla="val -36889"/>
              <a:gd name="adj2" fmla="val 94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2400" dirty="0">
              <a:latin typeface="+mj-l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86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28600"/>
            <a:ext cx="1977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BỐ ĐI VẮNG</a:t>
            </a:r>
            <a:endParaRPr lang="vi-VN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50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Ô CỬA BÍ MẬT</a:t>
            </a:r>
            <a:endParaRPr lang="vi-V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4648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3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Cô vừa đọc bài thơ gì?</a:t>
            </a:r>
          </a:p>
          <a:p>
            <a:pPr algn="ctr"/>
            <a:r>
              <a:rPr lang="vi-VN" sz="3200" dirty="0" smtClean="0">
                <a:latin typeface="+mj-lt"/>
              </a:rPr>
              <a:t>Do ai sáng tác?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NỀ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888159"/>
            <a:ext cx="646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Đi về bạn nhỏ đã làm gì?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AM GI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038600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Ra vườn bạn làm gì?</a:t>
            </a:r>
            <a:endParaRPr lang="vi-VN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Gặp ông bé chào, bé nói như thế nào?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400800" y="685800"/>
            <a:ext cx="24384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Cháu chào ông ạ!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E BE DI 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2971800"/>
            <a:ext cx="1050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Lời chào của bạn nhỏ đẹp như thế nào?</a:t>
            </a:r>
            <a:endParaRPr lang="vi-VN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vi-VN" sz="4400" dirty="0" smtClean="0">
              <a:latin typeface="+mj-lt"/>
            </a:endParaRPr>
          </a:p>
          <a:p>
            <a:pPr algn="ctr">
              <a:buNone/>
            </a:pPr>
            <a:endParaRPr lang="vi-V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vi-V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Ổn định trò chuyện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uon-ho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E C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3276600"/>
            <a:ext cx="91165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Chi co ai là không được bé tặng chào?</a:t>
            </a:r>
            <a:endParaRPr lang="vi-V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257800" y="0"/>
            <a:ext cx="38862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những người đi vắng em không được tặng chào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428" y="2967335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DẠY TRẺ ĐỌC THƠ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 5"/>
          <p:cNvSpPr/>
          <p:nvPr/>
        </p:nvSpPr>
        <p:spPr>
          <a:xfrm>
            <a:off x="1143000" y="2895600"/>
            <a:ext cx="668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 NGHE ĐiỀU GÌ?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819400"/>
            <a:ext cx="3708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endParaRPr lang="vi-VN" dirty="0" smtClean="0"/>
          </a:p>
          <a:p>
            <a:pPr algn="ctr"/>
            <a:r>
              <a:rPr lang="vi-VN" dirty="0" smtClean="0"/>
              <a:t>      </a:t>
            </a:r>
            <a:r>
              <a:rPr lang="vi-V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TÁC GiẢ: PHẠM CÚC</a:t>
            </a:r>
            <a:endParaRPr lang="vi-VN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133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LỜI CHÀO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vuon-hoa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135</Words>
  <Application>Microsoft Office PowerPoint</Application>
  <PresentationFormat>On-screen Show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Techsi.vn</cp:lastModifiedBy>
  <cp:revision>38</cp:revision>
  <dcterms:created xsi:type="dcterms:W3CDTF">2016-09-24T12:20:27Z</dcterms:created>
  <dcterms:modified xsi:type="dcterms:W3CDTF">2024-08-14T00:26:06Z</dcterms:modified>
</cp:coreProperties>
</file>