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4" r:id="rId5"/>
    <p:sldId id="273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2338-576A-4BDC-BEB5-0672361DEF9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34" y="7937"/>
            <a:ext cx="92030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57400" y="1752599"/>
            <a:ext cx="60288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Khám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phá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chuyện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hiện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tượng</a:t>
            </a:r>
            <a:endParaRPr lang="en-US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thiên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nhiên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hè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6773" y="182572"/>
            <a:ext cx="48181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mầm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non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Mộc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Lan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Nhỡ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B1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0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71" y="76200"/>
            <a:ext cx="918097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28600"/>
            <a:ext cx="9271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" y="0"/>
            <a:ext cx="9146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44000" cy="68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12" y="76200"/>
            <a:ext cx="948831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ùa hè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944"/>
            <a:ext cx="8892586" cy="666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8678" y="4419600"/>
            <a:ext cx="578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Bầu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4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200"/>
            <a:ext cx="90392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0"/>
            <a:ext cx="9198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0" y="152400"/>
            <a:ext cx="8850650" cy="654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4" y="0"/>
            <a:ext cx="9313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50" y="0"/>
            <a:ext cx="9274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Techsi.vn</cp:lastModifiedBy>
  <cp:revision>6</cp:revision>
  <dcterms:created xsi:type="dcterms:W3CDTF">2023-03-02T02:27:50Z</dcterms:created>
  <dcterms:modified xsi:type="dcterms:W3CDTF">2024-04-22T15:23:11Z</dcterms:modified>
</cp:coreProperties>
</file>