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7808-D777-4808-964C-580DE3C5E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A943F-97A4-4C5B-8AD7-051D2867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2A82-B045-4AF5-A9DF-AA38F7EB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C8F16-DA39-425E-B7D0-07A8C628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B1822-47FA-4075-A3BC-FF7876AF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6413-2EF2-4996-9331-1D055EE2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90F40-C5C1-4700-9F2B-53D6F733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3C020-B723-4B35-90F6-6457C83B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17106-257A-4CC8-962B-F8ACEE74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00070-0B9D-40ED-A296-DD1DA313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3C740-4959-4122-A048-FDBCA28CF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FE03E-1253-49C4-AB83-076BECD66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5EE3E-CFB3-49FD-AB49-D3319F0F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FD46-5F05-46B3-8312-BC45BF51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018B3-D24B-4F05-AB01-2859AB4F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A6FD-D87D-4B19-A2D3-1E46C5C4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9D152-39DC-4261-8175-C0E9B8AF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BA767-5A2E-4FE5-94B6-49D3A088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C7B8-A71A-4E0A-B800-1227DB11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F0043-91AF-435C-AF78-F3E8373C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E332-54F5-4A34-B263-C2353161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6F877-F563-4919-994E-3C5B7F7F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F153-0B16-41E9-B993-C668ED0F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2A4BB-8AEC-4F47-8E12-02F1C0FB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27CB-FF15-4439-A9DF-FE5F7B3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A5DB-C958-4EB1-8BAC-746D1FDF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00CA1-2EB6-42C1-839C-F4744C4BF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64AF7-83CE-4361-BF43-7BD1E27D3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4EBFB-CB58-4C59-B875-7960ECE1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1E1AE-D0EC-4200-9708-D34F39D6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6C053-17BD-43EE-93F9-07E8AA5A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405E-CAF0-478B-B576-98F3AC1F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4592-4548-4AD6-AEB7-488723400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C3B82-23E7-4322-ACBB-60D5631C0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760D4-77CD-455A-B062-48EE0DC15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65C99-B3D1-43C6-A163-85E5A6DA4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8843D-94FA-4E46-B661-A36759E4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1C2F5-20FD-4B10-98C5-CA2341B1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86A51-F842-4456-BDCD-EDA5DE34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7E00-CD1C-4492-A4EB-7A41EE29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1E589-5A08-47CE-A429-9EE8109A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2C991-9FA9-4CA9-A767-389E0624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50AB7-0191-41B9-BE1B-93683E35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16F5E-1085-4A0D-B6D1-3DE9B939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0E72C-B70E-4F3C-A9EE-023BDAAF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09A6-13FF-46BE-A409-ADA74D14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C643-69D4-4FC2-8A53-73CB6526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2F68-BB6A-4A8B-8D8A-9EF6F652E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DADE6-72B7-4140-B0F8-3C9BD9AFD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519EA-7E0C-4D6B-8B64-3CDE00B0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71D2A-9BFC-430D-AA87-7EA4DAF7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9DC9C-46B0-48F4-9BAB-D5C3DFEC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15E-8287-4A84-B34B-6F53700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C4347-F077-498B-B664-72959FA6E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66D62-6160-4A6F-BFDA-50AEC36FC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6ACDB-5CD9-4A5D-AB1E-EA0869B7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48B08-FFA6-457C-B328-EB6AF2CC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8E810-6FA6-40CE-8AEF-E106F238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0032D-62BD-4F12-B97A-89C3CE10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9DD3F-2E51-4A01-AF41-C6CC5599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A8A22-A922-4BBD-A1AA-6E8E29EFB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B125-2CAA-42FD-9E51-205EBEDD8B8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D6CA-6C6F-46EF-BF17-E720FD21F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DA60F-AE2A-48E5-A1D8-196D5E85E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4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3463E-D2F4-42A4-85CD-69166B1F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CCE9-6368-4AE2-9603-FC9550D9473E}"/>
              </a:ext>
            </a:extLst>
          </p:cNvPr>
          <p:cNvSpPr txBox="1"/>
          <p:nvPr/>
        </p:nvSpPr>
        <p:spPr>
          <a:xfrm>
            <a:off x="2403089" y="384082"/>
            <a:ext cx="829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UBND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QUẬN LONG BIÊN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7EAEB-37D4-4110-B6BE-B96C663F2DC2}"/>
              </a:ext>
            </a:extLst>
          </p:cNvPr>
          <p:cNvSpPr txBox="1"/>
          <p:nvPr/>
        </p:nvSpPr>
        <p:spPr>
          <a:xfrm>
            <a:off x="3314699" y="804565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TRƯỜNG MẦM NON </a:t>
            </a:r>
            <a:r>
              <a:rPr lang="en-US" sz="3200" b="1" dirty="0" smtClean="0">
                <a:solidFill>
                  <a:srgbClr val="FF0000"/>
                </a:solidFill>
              </a:rPr>
              <a:t>HOA MỘC LAN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6493D6-7ABF-4C07-B05D-C859E44D2F86}"/>
              </a:ext>
            </a:extLst>
          </p:cNvPr>
          <p:cNvSpPr txBox="1"/>
          <p:nvPr/>
        </p:nvSpPr>
        <p:spPr>
          <a:xfrm>
            <a:off x="4141403" y="2869962"/>
            <a:ext cx="481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ÂM NHẠC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DF00FC-C95B-4A43-BAD8-46D49D14EECE}"/>
              </a:ext>
            </a:extLst>
          </p:cNvPr>
          <p:cNvSpPr txBox="1"/>
          <p:nvPr/>
        </p:nvSpPr>
        <p:spPr>
          <a:xfrm>
            <a:off x="3428094" y="3714962"/>
            <a:ext cx="649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Đề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tài</a:t>
            </a:r>
            <a:r>
              <a:rPr lang="en-US" sz="4000" b="1" dirty="0">
                <a:solidFill>
                  <a:srgbClr val="00B050"/>
                </a:solidFill>
              </a:rPr>
              <a:t>: </a:t>
            </a:r>
            <a:r>
              <a:rPr lang="en-US" sz="4000" b="1" dirty="0" err="1">
                <a:solidFill>
                  <a:srgbClr val="00B050"/>
                </a:solidFill>
              </a:rPr>
              <a:t>Dạy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hát</a:t>
            </a:r>
            <a:r>
              <a:rPr lang="en-US" sz="4000" b="1" dirty="0">
                <a:solidFill>
                  <a:srgbClr val="00B050"/>
                </a:solidFill>
              </a:rPr>
              <a:t> “ </a:t>
            </a:r>
            <a:r>
              <a:rPr lang="en-US" sz="4000" b="1" dirty="0" err="1">
                <a:solidFill>
                  <a:srgbClr val="00B050"/>
                </a:solidFill>
              </a:rPr>
              <a:t>Mây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gió</a:t>
            </a:r>
            <a:r>
              <a:rPr lang="en-US" sz="4000" b="1" dirty="0">
                <a:solidFill>
                  <a:srgbClr val="00B050"/>
                </a:solidFill>
              </a:rPr>
              <a:t> 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882FC-CEFE-4AF8-A5CF-9A2C70F8D0BB}"/>
              </a:ext>
            </a:extLst>
          </p:cNvPr>
          <p:cNvSpPr txBox="1"/>
          <p:nvPr/>
        </p:nvSpPr>
        <p:spPr>
          <a:xfrm>
            <a:off x="2743198" y="4559962"/>
            <a:ext cx="685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Giáo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viên</a:t>
            </a:r>
            <a:r>
              <a:rPr lang="en-US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Đặng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Phương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Nhung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249B7-1AFF-4495-AB2C-8943572AEDD6}"/>
              </a:ext>
            </a:extLst>
          </p:cNvPr>
          <p:cNvSpPr txBox="1"/>
          <p:nvPr/>
        </p:nvSpPr>
        <p:spPr>
          <a:xfrm>
            <a:off x="3906445" y="5187981"/>
            <a:ext cx="466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Lớp</a:t>
            </a:r>
            <a:r>
              <a:rPr lang="en-US" sz="4000" b="1" dirty="0">
                <a:solidFill>
                  <a:srgbClr val="002060"/>
                </a:solidFill>
              </a:rPr>
              <a:t>: </a:t>
            </a:r>
            <a:r>
              <a:rPr lang="en-US" sz="4000" b="1" dirty="0" smtClean="0">
                <a:solidFill>
                  <a:srgbClr val="002060"/>
                </a:solidFill>
              </a:rPr>
              <a:t>MGN B2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28" y="1368924"/>
            <a:ext cx="1662439" cy="12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5CEEEC70-0308-4BD2-9AD3-E0E5FB52E9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A812E-9C27-4CA5-BC80-521D1D0E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EBD7B-F4F7-40BF-BD56-A10A4BC98AA3}"/>
              </a:ext>
            </a:extLst>
          </p:cNvPr>
          <p:cNvSpPr txBox="1"/>
          <p:nvPr/>
        </p:nvSpPr>
        <p:spPr>
          <a:xfrm>
            <a:off x="3371850" y="2060138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 và các con vừa hát bài hát gì?Do ai sáng tác?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400" b="1" noProof="0">
                <a:solidFill>
                  <a:srgbClr val="002060"/>
                </a:solidFill>
                <a:latin typeface="Calibri" panose="020F0502020204030204"/>
              </a:rPr>
              <a:t>Các con thấy giai điệu của bài hát như thế nào?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1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A812E-9C27-4CA5-BC80-521D1D0E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EBD7B-F4F7-40BF-BD56-A10A4BC98AA3}"/>
              </a:ext>
            </a:extLst>
          </p:cNvPr>
          <p:cNvSpPr txBox="1"/>
          <p:nvPr/>
        </p:nvSpPr>
        <p:spPr>
          <a:xfrm>
            <a:off x="2886075" y="2060138"/>
            <a:ext cx="87868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6600" b="1">
                <a:solidFill>
                  <a:srgbClr val="FF0000"/>
                </a:solidFill>
                <a:latin typeface="Calibri" panose="020F0502020204030204"/>
              </a:rPr>
              <a:t>Giáo</a:t>
            </a:r>
            <a:r>
              <a:rPr kumimoji="0" lang="en-US" sz="6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dục:</a:t>
            </a:r>
            <a:r>
              <a:rPr lang="en-US" sz="6600" b="1">
                <a:solidFill>
                  <a:srgbClr val="002060"/>
                </a:solidFill>
                <a:latin typeface="Calibri" panose="020F0502020204030204"/>
              </a:rPr>
              <a:t> Bài hát nói về mây và gió là các hiện tượng của tự nhiên.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87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A29E0-4DF6-4B04-8246-05F03C6B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394"/>
            <a:ext cx="12192001" cy="687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93182-B24E-4924-A5D3-4147B37969AC}"/>
              </a:ext>
            </a:extLst>
          </p:cNvPr>
          <p:cNvSpPr txBox="1"/>
          <p:nvPr/>
        </p:nvSpPr>
        <p:spPr>
          <a:xfrm>
            <a:off x="2745581" y="2228671"/>
            <a:ext cx="6700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C4234-9212-48F4-8ADD-7EBFA4AAB4C3}"/>
              </a:ext>
            </a:extLst>
          </p:cNvPr>
          <p:cNvSpPr txBox="1"/>
          <p:nvPr/>
        </p:nvSpPr>
        <p:spPr>
          <a:xfrm>
            <a:off x="845343" y="3429000"/>
            <a:ext cx="10501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2060"/>
                </a:solidFill>
                <a:latin typeface="Calibri" panose="020F0502020204030204"/>
              </a:rPr>
              <a:t>Trò chơi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“Tiếng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hát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ở đâu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6 Thank You Messages from Me to You. You Deserve It!">
            <a:extLst>
              <a:ext uri="{FF2B5EF4-FFF2-40B4-BE49-F238E27FC236}">
                <a16:creationId xmlns:a16="http://schemas.microsoft.com/office/drawing/2014/main" id="{683A2B6F-B906-4B4A-B0E0-EEB1F8789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264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A29E0-4DF6-4B04-8246-05F03C6B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394"/>
            <a:ext cx="12192001" cy="687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93182-B24E-4924-A5D3-4147B37969AC}"/>
              </a:ext>
            </a:extLst>
          </p:cNvPr>
          <p:cNvSpPr txBox="1"/>
          <p:nvPr/>
        </p:nvSpPr>
        <p:spPr>
          <a:xfrm>
            <a:off x="2900363" y="2288144"/>
            <a:ext cx="6700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HOẠT ĐỘNG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C4234-9212-48F4-8ADD-7EBFA4AAB4C3}"/>
              </a:ext>
            </a:extLst>
          </p:cNvPr>
          <p:cNvSpPr txBox="1"/>
          <p:nvPr/>
        </p:nvSpPr>
        <p:spPr>
          <a:xfrm>
            <a:off x="845343" y="3429000"/>
            <a:ext cx="10501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</a:rPr>
              <a:t>“QUAN SÁT TRANH VẼ VỀ HIỆN TƯỢNG TỰ NHIÊN”</a:t>
            </a:r>
          </a:p>
        </p:txBody>
      </p:sp>
    </p:spTree>
    <p:extLst>
      <p:ext uri="{BB962C8B-B14F-4D97-AF65-F5344CB8AC3E}">
        <p14:creationId xmlns:p14="http://schemas.microsoft.com/office/powerpoint/2010/main" val="15902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27E925-1E9C-44F2-BE01-4DF24A87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94FE9-30C7-4143-B4E5-9C7A913C3761}"/>
              </a:ext>
            </a:extLst>
          </p:cNvPr>
          <p:cNvSpPr txBox="1"/>
          <p:nvPr/>
        </p:nvSpPr>
        <p:spPr>
          <a:xfrm>
            <a:off x="285750" y="0"/>
            <a:ext cx="5043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002060"/>
                </a:solidFill>
              </a:rPr>
              <a:t>Trời Nắng</a:t>
            </a:r>
          </a:p>
        </p:txBody>
      </p:sp>
    </p:spTree>
    <p:extLst>
      <p:ext uri="{BB962C8B-B14F-4D97-AF65-F5344CB8AC3E}">
        <p14:creationId xmlns:p14="http://schemas.microsoft.com/office/powerpoint/2010/main" val="19356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91660-E7A4-4BF1-9BAE-7CBB45C5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8D8256-465B-42B4-96F0-2060892F9749}"/>
              </a:ext>
            </a:extLst>
          </p:cNvPr>
          <p:cNvSpPr txBox="1"/>
          <p:nvPr/>
        </p:nvSpPr>
        <p:spPr>
          <a:xfrm>
            <a:off x="357188" y="230565"/>
            <a:ext cx="2443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002060"/>
                </a:solidFill>
              </a:rPr>
              <a:t>Gió</a:t>
            </a:r>
          </a:p>
        </p:txBody>
      </p:sp>
    </p:spTree>
    <p:extLst>
      <p:ext uri="{BB962C8B-B14F-4D97-AF65-F5344CB8AC3E}">
        <p14:creationId xmlns:p14="http://schemas.microsoft.com/office/powerpoint/2010/main" val="31822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41397-A863-48A7-921C-A83C8BC6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28"/>
          <a:stretch/>
        </p:blipFill>
        <p:spPr>
          <a:xfrm>
            <a:off x="0" y="-1"/>
            <a:ext cx="12188952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307AF7-1F83-4D3B-B51D-7840AC9258A5}"/>
              </a:ext>
            </a:extLst>
          </p:cNvPr>
          <p:cNvSpPr txBox="1"/>
          <p:nvPr/>
        </p:nvSpPr>
        <p:spPr>
          <a:xfrm>
            <a:off x="485776" y="742950"/>
            <a:ext cx="4214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2060"/>
                </a:solidFill>
              </a:rPr>
              <a:t>Trời Mưa</a:t>
            </a:r>
          </a:p>
        </p:txBody>
      </p:sp>
    </p:spTree>
    <p:extLst>
      <p:ext uri="{BB962C8B-B14F-4D97-AF65-F5344CB8AC3E}">
        <p14:creationId xmlns:p14="http://schemas.microsoft.com/office/powerpoint/2010/main" val="28413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FA7AC4-6EAD-4031-9BFF-C8CAD191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259FB8-770A-4956-BE83-9C21913BC710}"/>
              </a:ext>
            </a:extLst>
          </p:cNvPr>
          <p:cNvSpPr txBox="1"/>
          <p:nvPr/>
        </p:nvSpPr>
        <p:spPr>
          <a:xfrm>
            <a:off x="3614738" y="3971925"/>
            <a:ext cx="5757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2060"/>
                </a:solidFill>
              </a:rPr>
              <a:t>Cầu vồng</a:t>
            </a:r>
          </a:p>
        </p:txBody>
      </p:sp>
    </p:spTree>
    <p:extLst>
      <p:ext uri="{BB962C8B-B14F-4D97-AF65-F5344CB8AC3E}">
        <p14:creationId xmlns:p14="http://schemas.microsoft.com/office/powerpoint/2010/main" val="33004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A29E0-4DF6-4B04-8246-05F03C6B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394"/>
            <a:ext cx="12192001" cy="687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93182-B24E-4924-A5D3-4147B37969AC}"/>
              </a:ext>
            </a:extLst>
          </p:cNvPr>
          <p:cNvSpPr txBox="1"/>
          <p:nvPr/>
        </p:nvSpPr>
        <p:spPr>
          <a:xfrm>
            <a:off x="2900363" y="2288144"/>
            <a:ext cx="6700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C4234-9212-48F4-8ADD-7EBFA4AAB4C3}"/>
              </a:ext>
            </a:extLst>
          </p:cNvPr>
          <p:cNvSpPr txBox="1"/>
          <p:nvPr/>
        </p:nvSpPr>
        <p:spPr>
          <a:xfrm>
            <a:off x="845343" y="3429000"/>
            <a:ext cx="10501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Dạy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hát: 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“Mây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và gió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2060"/>
                </a:solidFill>
                <a:latin typeface="Calibri" panose="020F0502020204030204"/>
              </a:rPr>
              <a:t>Tác giả: Hồ Minh Phúc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5CEEEC70-0308-4BD2-9AD3-E0E5FB52E9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A812E-9C27-4CA5-BC80-521D1D0E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EBD7B-F4F7-40BF-BD56-A10A4BC98AA3}"/>
              </a:ext>
            </a:extLst>
          </p:cNvPr>
          <p:cNvSpPr txBox="1"/>
          <p:nvPr/>
        </p:nvSpPr>
        <p:spPr>
          <a:xfrm>
            <a:off x="3371850" y="2060138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5400" b="1">
                <a:solidFill>
                  <a:srgbClr val="002060"/>
                </a:solidFill>
              </a:rPr>
              <a:t>Cô và các con vừa hát bài hát gì?</a:t>
            </a:r>
          </a:p>
          <a:p>
            <a:pPr marL="285750" indent="-285750">
              <a:buFontTx/>
              <a:buChar char="-"/>
            </a:pPr>
            <a:r>
              <a:rPr lang="en-US" sz="5400" b="1">
                <a:solidFill>
                  <a:srgbClr val="002060"/>
                </a:solidFill>
              </a:rPr>
              <a:t>Do ai sáng tác?</a:t>
            </a:r>
          </a:p>
        </p:txBody>
      </p:sp>
    </p:spTree>
    <p:extLst>
      <p:ext uri="{BB962C8B-B14F-4D97-AF65-F5344CB8AC3E}">
        <p14:creationId xmlns:p14="http://schemas.microsoft.com/office/powerpoint/2010/main" val="42000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140</Words>
  <Application>Microsoft Office PowerPoint</Application>
  <PresentationFormat>Widescreen</PresentationFormat>
  <Paragraphs>23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5</cp:revision>
  <dcterms:created xsi:type="dcterms:W3CDTF">2022-04-28T04:24:13Z</dcterms:created>
  <dcterms:modified xsi:type="dcterms:W3CDTF">2024-09-14T23:40:51Z</dcterms:modified>
</cp:coreProperties>
</file>