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5" r:id="rId1"/>
  </p:sldMasterIdLst>
  <p:notesMasterIdLst>
    <p:notesMasterId r:id="rId24"/>
  </p:notesMasterIdLst>
  <p:sldIdLst>
    <p:sldId id="296" r:id="rId2"/>
    <p:sldId id="279" r:id="rId3"/>
    <p:sldId id="266" r:id="rId4"/>
    <p:sldId id="293" r:id="rId5"/>
    <p:sldId id="280" r:id="rId6"/>
    <p:sldId id="281" r:id="rId7"/>
    <p:sldId id="282" r:id="rId8"/>
    <p:sldId id="283" r:id="rId9"/>
    <p:sldId id="284" r:id="rId10"/>
    <p:sldId id="264" r:id="rId11"/>
    <p:sldId id="265" r:id="rId12"/>
    <p:sldId id="294" r:id="rId13"/>
    <p:sldId id="271" r:id="rId14"/>
    <p:sldId id="278" r:id="rId15"/>
    <p:sldId id="285" r:id="rId16"/>
    <p:sldId id="274" r:id="rId17"/>
    <p:sldId id="286" r:id="rId18"/>
    <p:sldId id="272" r:id="rId19"/>
    <p:sldId id="287" r:id="rId20"/>
    <p:sldId id="295" r:id="rId21"/>
    <p:sldId id="288" r:id="rId22"/>
    <p:sldId id="270" r:id="rId23"/>
  </p:sldIdLst>
  <p:sldSz cx="9144000" cy="6858000" type="screen4x3"/>
  <p:notesSz cx="6858000" cy="9144000"/>
  <p:embeddedFontLst>
    <p:embeddedFont>
      <p:font typeface=".Vn3DH" panose="020B7200000000000000" pitchFamily="34" charset="0"/>
      <p:regular r:id="rId25"/>
    </p:embeddedFont>
    <p:embeddedFont>
      <p:font typeface="Arial Black" panose="020B0A04020102020204" pitchFamily="34" charset="0"/>
      <p:bold r:id="rId26"/>
    </p:embeddedFont>
    <p:embeddedFont>
      <p:font typeface="Candara" panose="020E050203030302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E058EA"/>
    <a:srgbClr val="7BB9C7"/>
    <a:srgbClr val="FFFF00"/>
    <a:srgbClr val="FFFF66"/>
    <a:srgbClr val="B54BAD"/>
    <a:srgbClr val="DF4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292A20-D6DC-4D09-8FE0-FCA5F61D9D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58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3C5F6-A60B-4308-BF6D-4D996053AFB0}" type="slidenum">
              <a:rPr lang="en-US"/>
              <a:pPr/>
              <a:t>2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5FD9E-67C4-41CA-B6A1-9A7177732E4C}" type="slidenum">
              <a:rPr lang="en-US"/>
              <a:pPr/>
              <a:t>11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B5904-97A9-49C5-AEBE-EF7B9A350875}" type="slidenum">
              <a:rPr lang="en-US"/>
              <a:pPr/>
              <a:t>12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64219-C10A-4510-853E-A6FBB3E374F3}" type="slidenum">
              <a:rPr lang="en-US"/>
              <a:pPr/>
              <a:t>13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BDC97-9576-4AF7-B55B-E2BE3D1B9162}" type="slidenum">
              <a:rPr lang="en-US"/>
              <a:pPr/>
              <a:t>14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0BDA5-668E-4F23-8E0F-D1E091EA3E32}" type="slidenum">
              <a:rPr lang="en-US"/>
              <a:pPr/>
              <a:t>15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843EC-C3BF-498B-8ADF-1249F341D3BD}" type="slidenum">
              <a:rPr lang="en-US"/>
              <a:pPr/>
              <a:t>16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C5328-F8BF-41CB-B458-ACD8FDA06EFE}" type="slidenum">
              <a:rPr lang="en-US"/>
              <a:pPr/>
              <a:t>17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9ADD3-303C-4340-A12B-130D532EB088}" type="slidenum">
              <a:rPr lang="en-US"/>
              <a:pPr/>
              <a:t>18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CB42B-6813-4856-AB59-CCE705D1C158}" type="slidenum">
              <a:rPr lang="en-US"/>
              <a:pPr/>
              <a:t>19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71CE2-D64A-413F-AFF0-A44D71318BA4}" type="slidenum">
              <a:rPr lang="en-US"/>
              <a:pPr/>
              <a:t>20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0E24A-3FF7-4FDE-A4F8-FD00008F7D30}" type="slidenum">
              <a:rPr lang="en-US"/>
              <a:pPr/>
              <a:t>3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D241F-BD06-45CA-B0CD-4E1B99B9AD25}" type="slidenum">
              <a:rPr lang="en-US"/>
              <a:pPr/>
              <a:t>21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A578F-F439-43B0-9ADB-9B17D11A3563}" type="slidenum">
              <a:rPr lang="en-US"/>
              <a:pPr/>
              <a:t>22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3387A9-E4F6-4E5B-945D-3FF6AD3496B3}" type="slidenum">
              <a:rPr lang="en-US"/>
              <a:pPr/>
              <a:t>4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8CC7D-D921-4331-B208-9B1540F9B133}" type="slidenum">
              <a:rPr lang="en-US"/>
              <a:pPr/>
              <a:t>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B4E97-06FA-4013-856F-FE062E2E766A}" type="slidenum">
              <a:rPr lang="en-US"/>
              <a:pPr/>
              <a:t>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C05B2-0F2A-49C8-969D-05EB8411F9A7}" type="slidenum">
              <a:rPr lang="en-US"/>
              <a:pPr/>
              <a:t>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1C68B-DE35-45FD-A11A-B98AA7930A8A}" type="slidenum">
              <a:rPr lang="en-US"/>
              <a:pPr/>
              <a:t>8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E8B1A-1EC7-4F44-A1CC-9D2BCAEEA57E}" type="slidenum">
              <a:rPr lang="en-US"/>
              <a:pPr/>
              <a:t>9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2CC9A-DCC6-4285-A546-D6404C3D07FD}" type="slidenum">
              <a:rPr lang="en-US"/>
              <a:pPr/>
              <a:t>10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7ADA-10DD-48F3-94A5-CF851262C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0F5D-A43D-429C-9EF2-EB3BA55D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85F1-F4FB-4386-AB1E-FFFE7FC14D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C99F4495-650B-45C2-BF19-1814D395E8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0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1ACFEA2-B497-433F-ADB6-AB9BC7EAB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9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E744-0945-4247-8F75-1772D48A4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7FB9-DCFA-4C11-9ADD-4C6E68DB3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9FF3-89D4-4330-8744-910D3737A1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7F7E-548D-41CF-9045-FF9F450EA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73AF-E9C9-48B2-A288-CC40A5D0F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12C-80EF-4A08-90C3-9F8269040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024E-BDD4-4786-9D7D-B441868D01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CB29-459B-460C-B3AA-3325F1732B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20FCC28-92DC-4989-BFC1-9F5DE87C6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4.gif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2.gif"/><Relationship Id="rId4" Type="http://schemas.openxmlformats.org/officeDocument/2006/relationships/image" Target="../media/image5.gif"/><Relationship Id="rId9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gif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4.gi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.gif"/><Relationship Id="rId9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4.gif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thi%20giao%20an\NHAC%20DONG%20VAT\dan%20ga%20trong%20san.MP3" TargetMode="Externa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gif"/><Relationship Id="rId10" Type="http://schemas.openxmlformats.org/officeDocument/2006/relationships/image" Target="../media/image8.png"/><Relationship Id="rId4" Type="http://schemas.openxmlformats.org/officeDocument/2006/relationships/image" Target="../media/image4.gif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Administrator\Desktop\Dangatrongsan-BaoTram_6dxh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Desktop\Dangatrongsan-BaoTram_6dxh.mp3" TargetMode="Externa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0.jpeg"/><Relationship Id="rId5" Type="http://schemas.openxmlformats.org/officeDocument/2006/relationships/image" Target="../media/image5.gif"/><Relationship Id="rId10" Type="http://schemas.openxmlformats.org/officeDocument/2006/relationships/image" Target="../media/image39.gif"/><Relationship Id="rId4" Type="http://schemas.openxmlformats.org/officeDocument/2006/relationships/image" Target="../media/image4.gif"/><Relationship Id="rId9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4.gif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6" name="Picture 4" descr="50+ hình nền powerpoint màu xanh dương đẹp dễ chịu nhẹ nhàng | Background  powerpoint, Powerpoint background design, Powerpoint backgrou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517422" y="228600"/>
            <a:ext cx="4191000" cy="9002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79891" y="318953"/>
            <a:ext cx="418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vi-VN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vi-VN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HOA MỌC LAN</a:t>
            </a:r>
            <a:endParaRPr lang="en-US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3678" y="2657943"/>
            <a:ext cx="5296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HOẠT ĐỘNG LÀM QUEN VĂN HỌC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1900" y="3886200"/>
            <a:ext cx="5722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Đề tài: Dạy thơ đàn gà con (Trẻ chưa biết)</a:t>
            </a:r>
          </a:p>
          <a:p>
            <a:r>
              <a:rPr lang="vi-VN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Lứa tuổi: 4-5 tuổi</a:t>
            </a:r>
          </a:p>
          <a:p>
            <a:endParaRPr lang="en-US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8" name="Picture 6" descr="Đàn gà mới nở - Tiếng việt lớp 2 [olm.vn]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9766">
                        <a14:foregroundMark x1="1953" y1="36250" x2="9375" y2="33750"/>
                        <a14:foregroundMark x1="50391" y1="79444" x2="63438" y2="75556"/>
                        <a14:foregroundMark x1="54688" y1="70833" x2="56016" y2="71250"/>
                        <a14:foregroundMark x1="73281" y1="70000" x2="78906" y2="86528"/>
                        <a14:foregroundMark x1="55703" y1="95972" x2="56719" y2="94583"/>
                        <a14:foregroundMark x1="91172" y1="69583" x2="95703" y2="88194"/>
                        <a14:foregroundMark x1="94688" y1="94861" x2="91875" y2="92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6934" y="3886200"/>
            <a:ext cx="5300133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50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025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ute_animals4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3875"/>
            <a:ext cx="73152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2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025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292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999793" imgH="1831543" progId="MS_ClipArt_Gallery">
                  <p:embed/>
                </p:oleObj>
              </mc:Choice>
              <mc:Fallback>
                <p:oleObj r:id="rId5" imgW="1999793" imgH="1831543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278331" imgH="1273759" progId="MS_ClipArt_Gallery">
                  <p:embed/>
                </p:oleObj>
              </mc:Choice>
              <mc:Fallback>
                <p:oleObj r:id="rId7" imgW="1278331" imgH="1273759" progId="MS_ClipArt_Gallery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1219200" y="533400"/>
            <a:ext cx="6781800" cy="2971800"/>
          </a:xfrm>
          <a:prstGeom prst="ellipse">
            <a:avLst/>
          </a:prstGeom>
          <a:gradFill rotWithShape="1">
            <a:gsLst>
              <a:gs pos="0">
                <a:srgbClr val="CCCC00"/>
              </a:gs>
              <a:gs pos="50000">
                <a:srgbClr val="CCCC00">
                  <a:gamma/>
                  <a:shade val="46275"/>
                  <a:invGamma/>
                </a:srgbClr>
              </a:gs>
              <a:gs pos="100000">
                <a:srgbClr val="CC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6000" b="1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286000" y="0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Hoạt động 2</a:t>
            </a:r>
          </a:p>
        </p:txBody>
      </p: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2438400" y="1066800"/>
            <a:ext cx="4419600" cy="17716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6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Bé đọc thơ "Đàn gà con"</a:t>
            </a:r>
            <a:endParaRPr lang="en-US" sz="6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80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0"/>
            <a:ext cx="1066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82" name="Picture 18" descr="ga-ma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29718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3" name="Picture 19" descr="ga-con-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29200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ga-con-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5" name="Picture 21" descr="ga-con-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8600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ga-con-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05400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7" name="Picture 23" descr="ga-con-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57825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ga-con-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57825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9" name="Picture 25" descr="ga-con-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0" name="Picture 26" descr="ga-con-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1" name="Picture 27" descr="ga-con-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57825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ga-con-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ga-con-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ga-con-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ga-con-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8200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ga-con-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8600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ga-con-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ga-con-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ga-con-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0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1" descr="ga-con-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2" name="Picture 12" descr="ga-con-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3" name="Picture 13" descr="ga-ma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29718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4" name="WordArt 14"/>
          <p:cNvSpPr>
            <a:spLocks noChangeArrowheads="1" noChangeShapeType="1" noTextEdit="1"/>
          </p:cNvSpPr>
          <p:nvPr/>
        </p:nvSpPr>
        <p:spPr bwMode="auto">
          <a:xfrm rot="525907">
            <a:off x="2052638" y="584200"/>
            <a:ext cx="4953000" cy="1457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đàn gà con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graphicFrame>
        <p:nvGraphicFramePr>
          <p:cNvPr id="51215" name="Object 15"/>
          <p:cNvGraphicFramePr>
            <a:graphicFrameLocks noGrp="1" noChangeAspect="1"/>
          </p:cNvGraphicFramePr>
          <p:nvPr>
            <p:ph/>
          </p:nvPr>
        </p:nvGraphicFramePr>
        <p:xfrm>
          <a:off x="3651250" y="2254250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999793" imgH="1831543" progId="MS_ClipArt_Gallery">
                  <p:embed/>
                </p:oleObj>
              </mc:Choice>
              <mc:Fallback>
                <p:oleObj r:id="rId6" imgW="1999793" imgH="1831543" progId="MS_ClipArt_Gallery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2254250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025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8120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278331" imgH="1273759" progId="MS_ClipArt_Gallery">
                  <p:embed/>
                </p:oleObj>
              </mc:Choice>
              <mc:Fallback>
                <p:oleObj r:id="rId5" imgW="1278331" imgH="1273759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0" name="Picture 12" descr="IMG_14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391400" cy="47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752600" y="5562600"/>
            <a:ext cx="6096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Mười quả trứng tròn</a:t>
            </a:r>
          </a:p>
          <a:p>
            <a:pPr eaLnBrk="1" hangingPunct="1">
              <a:spcBef>
                <a:spcPct val="50000"/>
              </a:spcBef>
            </a:pPr>
            <a:endParaRPr lang="en-US" sz="4000" b="1">
              <a:solidFill>
                <a:srgbClr val="0000FF"/>
              </a:solidFill>
            </a:endParaRPr>
          </a:p>
        </p:txBody>
      </p:sp>
      <p:pic>
        <p:nvPicPr>
          <p:cNvPr id="12302" name="Picture 1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3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400800"/>
            <a:ext cx="8382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04" name="Object 16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999793" imgH="1831543" progId="MS_ClipArt_Gallery">
                  <p:embed/>
                </p:oleObj>
              </mc:Choice>
              <mc:Fallback>
                <p:oleObj r:id="rId8" imgW="1999793" imgH="1831543" progId="MS_ClipArt_Gallery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239000" cy="483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0210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371600" y="0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 b="1"/>
              <a:t>     Mẹ gà ấp ủ</a:t>
            </a:r>
          </a:p>
        </p:txBody>
      </p:sp>
      <p:sp>
        <p:nvSpPr>
          <p:cNvPr id="1331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9" name="Object 7"/>
          <p:cNvGraphicFramePr>
            <a:graphicFrameLocks noGrp="1" noChangeAspect="1"/>
          </p:cNvGraphicFramePr>
          <p:nvPr>
            <p:ph/>
          </p:nvPr>
        </p:nvGraphicFramePr>
        <p:xfrm>
          <a:off x="3651250" y="2254250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999793" imgH="1831543" progId="MS_ClipArt_Gallery">
                  <p:embed/>
                </p:oleObj>
              </mc:Choice>
              <mc:Fallback>
                <p:oleObj r:id="rId6" imgW="1999793" imgH="1831543" progId="MS_ClipArt_Gallery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2254250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0" y="4419600"/>
            <a:ext cx="190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1905000" y="4419600"/>
            <a:ext cx="190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3810000" y="4419600"/>
            <a:ext cx="190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5562600" y="4419600"/>
            <a:ext cx="190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7239000" y="4419600"/>
            <a:ext cx="190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0" y="2057400"/>
            <a:ext cx="190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1905000" y="2057400"/>
            <a:ext cx="190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3810000" y="2057400"/>
            <a:ext cx="190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5638800" y="2057400"/>
            <a:ext cx="190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trung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6" t="43265" r="941" b="8344"/>
          <a:stretch>
            <a:fillRect/>
          </a:stretch>
        </p:blipFill>
        <p:spPr bwMode="auto">
          <a:xfrm>
            <a:off x="7239000" y="2057400"/>
            <a:ext cx="190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9900"/>
                </a:solidFill>
              </a:rPr>
              <a:t>Mười chú gà con</a:t>
            </a:r>
            <a:br>
              <a:rPr lang="en-US" sz="4000">
                <a:solidFill>
                  <a:srgbClr val="FF9900"/>
                </a:solidFill>
              </a:rPr>
            </a:br>
            <a:r>
              <a:rPr lang="en-US" sz="4000">
                <a:solidFill>
                  <a:srgbClr val="FF9900"/>
                </a:solidFill>
              </a:rPr>
              <a:t>Hôm nay ra đủ</a:t>
            </a:r>
          </a:p>
        </p:txBody>
      </p:sp>
      <p:pic>
        <p:nvPicPr>
          <p:cNvPr id="14349" name="Picture 13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334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3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0"/>
            <a:ext cx="838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0040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5821363"/>
            <a:ext cx="1447800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2192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055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278331" imgH="1273759" progId="MS_ClipArt_Gallery">
                  <p:embed/>
                </p:oleObj>
              </mc:Choice>
              <mc:Fallback>
                <p:oleObj r:id="rId5" imgW="1278331" imgH="1273759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04800" y="5697538"/>
            <a:ext cx="50292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Lòng trắng lòng đỏ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Thành mỏ thành chân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648200" y="5715000"/>
            <a:ext cx="33528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Cái mỏ </a:t>
            </a:r>
            <a:r>
              <a:rPr lang="en-US" sz="2800" b="1" u="sng">
                <a:solidFill>
                  <a:srgbClr val="0000FF"/>
                </a:solidFill>
              </a:rPr>
              <a:t>tí hon</a:t>
            </a:r>
          </a:p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Cái chân bé xíu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b="1">
              <a:solidFill>
                <a:srgbClr val="FF3300"/>
              </a:solidFill>
            </a:endParaRPr>
          </a:p>
        </p:txBody>
      </p:sp>
      <p:sp>
        <p:nvSpPr>
          <p:cNvPr id="15375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6" name="Picture 16" descr="0140b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6096000" y="0"/>
            <a:ext cx="3048000" cy="609600"/>
          </a:xfrm>
          <a:prstGeom prst="wedgeEllipseCallout">
            <a:avLst>
              <a:gd name="adj1" fmla="val -41458"/>
              <a:gd name="adj2" fmla="val 21927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2800">
                <a:cs typeface="Arial" charset="0"/>
              </a:rPr>
              <a:t>L</a:t>
            </a:r>
            <a:r>
              <a:rPr lang="en-US" sz="2000">
                <a:cs typeface="Arial" charset="0"/>
              </a:rPr>
              <a:t>Ô</a:t>
            </a:r>
            <a:r>
              <a:rPr lang="en-US" sz="2800">
                <a:cs typeface="Arial" charset="0"/>
              </a:rPr>
              <a:t>ng vàng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1676400" y="0"/>
            <a:ext cx="2743200" cy="914400"/>
          </a:xfrm>
          <a:prstGeom prst="wedgeEllipseCallout">
            <a:avLst>
              <a:gd name="adj1" fmla="val 19213"/>
              <a:gd name="adj2" fmla="val 97745"/>
            </a:avLst>
          </a:prstGeom>
          <a:solidFill>
            <a:srgbClr val="B2205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3600">
                <a:cs typeface="Arial" charset="0"/>
              </a:rPr>
              <a:t>Cái mỏ</a:t>
            </a:r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304800" y="1676400"/>
            <a:ext cx="2209800" cy="838200"/>
          </a:xfrm>
          <a:prstGeom prst="wedgeEllipseCallout">
            <a:avLst>
              <a:gd name="adj1" fmla="val 136995"/>
              <a:gd name="adj2" fmla="val -88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4000">
                <a:cs typeface="Arial" charset="0"/>
              </a:rPr>
              <a:t>mắt</a:t>
            </a:r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6172200" y="4648200"/>
            <a:ext cx="2971800" cy="914400"/>
          </a:xfrm>
          <a:prstGeom prst="wedgeEllipseCallout">
            <a:avLst>
              <a:gd name="adj1" fmla="val -78792"/>
              <a:gd name="adj2" fmla="val 3003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3600">
                <a:cs typeface="Arial" charset="0"/>
              </a:rPr>
              <a:t>Cái chân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  <p:bldP spid="15377" grpId="0" animBg="1"/>
      <p:bldP spid="15377" grpId="1" animBg="1"/>
      <p:bldP spid="15378" grpId="0" animBg="1"/>
      <p:bldP spid="15378" grpId="1" animBg="1"/>
      <p:bldP spid="15379" grpId="0" animBg="1"/>
      <p:bldP spid="15379" grpId="1" animBg="1"/>
      <p:bldP spid="15380" grpId="0" animBg="1"/>
      <p:bldP spid="1538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>
                <a:solidFill>
                  <a:srgbClr val="0000FF"/>
                </a:solidFill>
              </a:rPr>
              <a:t>Lông vàng mát dịu</a:t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Mắt đen sáng ngời</a:t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Ơi chú gà ơi</a:t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Ta yêu chú lắm</a:t>
            </a:r>
          </a:p>
        </p:txBody>
      </p:sp>
      <p:pic>
        <p:nvPicPr>
          <p:cNvPr id="16387" name="Picture 3" descr="Robot_Chicken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157413"/>
            <a:ext cx="6553200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838200" cy="685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025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0668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278331" imgH="1273759" progId="MS_ClipArt_Gallery">
                  <p:embed/>
                </p:oleObj>
              </mc:Choice>
              <mc:Fallback>
                <p:oleObj r:id="rId5" imgW="1278331" imgH="1273759" progId="MS_ClipArt_Gallery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2514600" y="228600"/>
            <a:ext cx="4419600" cy="762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Đàm thoại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371600" y="1143000"/>
            <a:ext cx="69342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- Các con vừa đọc bài thơ gì?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/>
              <a:t>- Bài thơ nói đến bao nhiêu quả trứng?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/>
              <a:t>- Mẹ gà đã làm gì với 10 quả trứng?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/>
              <a:t>- Con hiểu từ </a:t>
            </a:r>
            <a:r>
              <a:rPr lang="en-US" sz="2400" b="1" u="sng">
                <a:solidFill>
                  <a:srgbClr val="FF3300"/>
                </a:solidFill>
              </a:rPr>
              <a:t>ấp ủ</a:t>
            </a:r>
            <a:r>
              <a:rPr lang="en-US" sz="2400" b="1"/>
              <a:t> là như thế nào?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/>
              <a:t>- Trứng gà chứa nhiều chất gì?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/>
              <a:t>-  Cái mỏ và cái chân của gà con được ví như thế nào?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/>
              <a:t>- Con hiểu từ </a:t>
            </a:r>
            <a:r>
              <a:rPr lang="en-US" sz="2400" b="1" u="sng">
                <a:solidFill>
                  <a:srgbClr val="FF3300"/>
                </a:solidFill>
              </a:rPr>
              <a:t>tí hon</a:t>
            </a:r>
            <a:r>
              <a:rPr lang="en-US" sz="2400" b="1"/>
              <a:t> là như thế nào?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/>
              <a:t> Con có thích nuôi gà con không? Vì sao?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/>
              <a:t>- Chúng ta sẽ chăm sóc chúng như thế nào?</a:t>
            </a:r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2400" b="1"/>
          </a:p>
        </p:txBody>
      </p:sp>
      <p:pic>
        <p:nvPicPr>
          <p:cNvPr id="17419" name="Picture 11" descr="1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41963"/>
            <a:ext cx="1752600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RedFlow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219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1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228600"/>
            <a:ext cx="7620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7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17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7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2800" i="1">
                <a:solidFill>
                  <a:srgbClr val="A50021"/>
                </a:solidFill>
              </a:rPr>
              <a:t>           </a:t>
            </a:r>
            <a:r>
              <a:rPr lang="en-US" sz="3600" i="1">
                <a:solidFill>
                  <a:srgbClr val="3333FF"/>
                </a:solidFill>
              </a:rPr>
              <a:t>Hoạt động 3</a:t>
            </a:r>
          </a:p>
        </p:txBody>
      </p:sp>
      <p:graphicFrame>
        <p:nvGraphicFramePr>
          <p:cNvPr id="18438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219200" y="1447800"/>
            <a:ext cx="6858000" cy="388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2057400" y="2514600"/>
            <a:ext cx="5029200" cy="1416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FF00">
                    <a:alpha val="97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Ai đọc thơ hay nhất?</a:t>
            </a:r>
            <a:endParaRPr lang="en-US" sz="3600" kern="10">
              <a:solidFill>
                <a:srgbClr val="FFFF00">
                  <a:alpha val="97000"/>
                </a:srgb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999793" imgH="1831543" progId="MS_ClipArt_Gallery">
                  <p:embed/>
                </p:oleObj>
              </mc:Choice>
              <mc:Fallback>
                <p:oleObj r:id="rId5" imgW="1999793" imgH="1831543" progId="MS_ClipArt_Gallery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9" name="Group 38"/>
          <p:cNvGrpSpPr>
            <a:grpSpLocks/>
          </p:cNvGrpSpPr>
          <p:nvPr/>
        </p:nvGrpSpPr>
        <p:grpSpPr bwMode="auto">
          <a:xfrm>
            <a:off x="0" y="5486400"/>
            <a:ext cx="7010400" cy="1371600"/>
            <a:chOff x="243" y="3600"/>
            <a:chExt cx="4557" cy="720"/>
          </a:xfrm>
        </p:grpSpPr>
        <p:pic>
          <p:nvPicPr>
            <p:cNvPr id="18440" name="Picture 39" descr="blumen-pflanzen05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40" descr="blumen-pflanzen05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41" descr="blumen-pflanzen05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42" descr="blumen-pflanzen05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43" descr="blumen-pflanzen05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44" descr="blumen-pflanzen05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45" descr="blumen-pflanzen05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7" name="Picture 46" descr="blumen-pflanzen05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448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  <p:bldP spid="184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025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999793" imgH="1831543" progId="MS_ClipArt_Gallery">
                  <p:embed/>
                </p:oleObj>
              </mc:Choice>
              <mc:Fallback>
                <p:oleObj r:id="rId6" imgW="1999793" imgH="1831543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278331" imgH="1273759" progId="MS_ClipArt_Gallery">
                  <p:embed/>
                </p:oleObj>
              </mc:Choice>
              <mc:Fallback>
                <p:oleObj r:id="rId8" imgW="1278331" imgH="1273759" progId="MS_ClipArt_Gallery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819400" y="6096000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4000" b="1"/>
          </a:p>
        </p:txBody>
      </p:sp>
      <p:pic>
        <p:nvPicPr>
          <p:cNvPr id="3086" name="dan ga trong s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81000" y="685800"/>
            <a:ext cx="7391400" cy="710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romanUcPeriod"/>
            </a:pPr>
            <a:r>
              <a:rPr lang="en-US" sz="2000" b="1" dirty="0" err="1">
                <a:solidFill>
                  <a:srgbClr val="FF3300"/>
                </a:solidFill>
              </a:rPr>
              <a:t>Mục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đích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yêu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cầu</a:t>
            </a:r>
            <a:r>
              <a:rPr lang="en-US" sz="2000" b="1" dirty="0">
                <a:solidFill>
                  <a:srgbClr val="FF33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- </a:t>
            </a:r>
            <a:r>
              <a:rPr lang="en-US" sz="2000" b="1" dirty="0" err="1"/>
              <a:t>Trẻ</a:t>
            </a:r>
            <a:r>
              <a:rPr lang="en-US" sz="2000" b="1" dirty="0"/>
              <a:t> </a:t>
            </a:r>
            <a:r>
              <a:rPr lang="en-US" sz="2000" b="1" dirty="0" err="1"/>
              <a:t>thuộc</a:t>
            </a:r>
            <a:r>
              <a:rPr lang="en-US" sz="2000" b="1" dirty="0"/>
              <a:t> </a:t>
            </a:r>
            <a:r>
              <a:rPr lang="en-US" sz="2000" b="1" dirty="0" err="1"/>
              <a:t>thơ</a:t>
            </a:r>
            <a:r>
              <a:rPr lang="en-US" sz="2000" b="1" dirty="0"/>
              <a:t>, </a:t>
            </a:r>
            <a:r>
              <a:rPr lang="en-US" sz="2000" b="1" dirty="0" err="1"/>
              <a:t>hiểu</a:t>
            </a:r>
            <a:r>
              <a:rPr lang="en-US" sz="2000" b="1" dirty="0"/>
              <a:t> </a:t>
            </a:r>
            <a:r>
              <a:rPr lang="en-US" sz="2000" b="1" dirty="0" err="1"/>
              <a:t>nội</a:t>
            </a:r>
            <a:r>
              <a:rPr lang="en-US" sz="2000" b="1" dirty="0"/>
              <a:t> dung </a:t>
            </a: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err="1"/>
              <a:t>thơ</a:t>
            </a:r>
            <a:r>
              <a:rPr lang="en-US" sz="2000" b="1" dirty="0"/>
              <a:t>.  </a:t>
            </a:r>
            <a:r>
              <a:rPr lang="en-US" sz="2000" b="1" dirty="0" err="1"/>
              <a:t>Biếtgiá</a:t>
            </a:r>
            <a:r>
              <a:rPr lang="en-US" sz="2000" b="1" dirty="0"/>
              <a:t> </a:t>
            </a:r>
            <a:r>
              <a:rPr lang="en-US" sz="2000" b="1" dirty="0" err="1"/>
              <a:t>trị</a:t>
            </a:r>
            <a:r>
              <a:rPr lang="en-US" sz="2000" b="1" dirty="0"/>
              <a:t> </a:t>
            </a:r>
            <a:r>
              <a:rPr lang="en-US" sz="2000" b="1" dirty="0" err="1"/>
              <a:t>dinh</a:t>
            </a:r>
            <a:r>
              <a:rPr lang="en-US" sz="2000" b="1" dirty="0"/>
              <a:t> </a:t>
            </a:r>
            <a:r>
              <a:rPr lang="en-US" sz="2000" b="1" dirty="0" err="1"/>
              <a:t>dưỡng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trứng</a:t>
            </a:r>
            <a:r>
              <a:rPr lang="en-US" sz="2000" b="1" dirty="0"/>
              <a:t> </a:t>
            </a:r>
            <a:r>
              <a:rPr lang="en-US" sz="2000" b="1" dirty="0" err="1"/>
              <a:t>gà</a:t>
            </a:r>
            <a:r>
              <a:rPr lang="en-US" sz="2000" b="1" dirty="0"/>
              <a:t>, </a:t>
            </a:r>
            <a:r>
              <a:rPr lang="en-US" sz="2000" b="1" dirty="0" err="1"/>
              <a:t>thịt</a:t>
            </a:r>
            <a:r>
              <a:rPr lang="en-US" sz="2000" b="1" dirty="0"/>
              <a:t> </a:t>
            </a:r>
            <a:r>
              <a:rPr lang="en-US" sz="2000" b="1" dirty="0" err="1"/>
              <a:t>gà</a:t>
            </a:r>
            <a:endParaRPr lang="en-US" sz="2000" b="1" dirty="0"/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	</a:t>
            </a:r>
            <a:r>
              <a:rPr lang="en-US" sz="2000" b="1" dirty="0" err="1"/>
              <a:t>Mở</a:t>
            </a:r>
            <a:r>
              <a:rPr lang="en-US" sz="2000" b="1" dirty="0"/>
              <a:t> </a:t>
            </a:r>
            <a:r>
              <a:rPr lang="en-US" sz="2000" b="1" dirty="0" err="1"/>
              <a:t>rộng</a:t>
            </a:r>
            <a:r>
              <a:rPr lang="en-US" sz="2000" b="1" dirty="0"/>
              <a:t> </a:t>
            </a:r>
            <a:r>
              <a:rPr lang="en-US" sz="2000" b="1" dirty="0" err="1"/>
              <a:t>vốn</a:t>
            </a:r>
            <a:r>
              <a:rPr lang="en-US" sz="2000" b="1" dirty="0"/>
              <a:t> </a:t>
            </a:r>
            <a:r>
              <a:rPr lang="en-US" sz="2000" b="1" dirty="0" err="1"/>
              <a:t>từ</a:t>
            </a:r>
            <a:r>
              <a:rPr lang="en-US" sz="2000" b="1" dirty="0"/>
              <a:t> “</a:t>
            </a:r>
            <a:r>
              <a:rPr lang="en-US" sz="2000" b="1" dirty="0" err="1"/>
              <a:t>ấp</a:t>
            </a:r>
            <a:r>
              <a:rPr lang="en-US" sz="2000" b="1" dirty="0"/>
              <a:t> ủ”, “</a:t>
            </a:r>
            <a:r>
              <a:rPr lang="en-US" sz="2000" b="1" dirty="0" err="1"/>
              <a:t>tí</a:t>
            </a:r>
            <a:r>
              <a:rPr lang="en-US" sz="2000" b="1" dirty="0"/>
              <a:t> </a:t>
            </a:r>
            <a:r>
              <a:rPr lang="en-US" sz="2000" b="1" dirty="0" err="1"/>
              <a:t>hon</a:t>
            </a:r>
            <a:r>
              <a:rPr lang="en-US" sz="2000" b="1" dirty="0"/>
              <a:t>”, “</a:t>
            </a:r>
            <a:r>
              <a:rPr lang="en-US" sz="2000" b="1" dirty="0" err="1"/>
              <a:t>sáng</a:t>
            </a:r>
            <a:r>
              <a:rPr lang="en-US" sz="2000" b="1" dirty="0"/>
              <a:t> </a:t>
            </a:r>
            <a:r>
              <a:rPr lang="en-US" sz="2000" b="1" dirty="0" err="1"/>
              <a:t>ngời</a:t>
            </a:r>
            <a:r>
              <a:rPr lang="en-US" sz="2000" b="1" dirty="0"/>
              <a:t>”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- </a:t>
            </a:r>
            <a:r>
              <a:rPr lang="en-US" sz="2000" b="1" dirty="0" err="1"/>
              <a:t>Rèn</a:t>
            </a:r>
            <a:r>
              <a:rPr lang="en-US" sz="2000" b="1" dirty="0"/>
              <a:t> </a:t>
            </a:r>
            <a:r>
              <a:rPr lang="en-US" sz="2000" b="1" dirty="0" err="1"/>
              <a:t>kỹ</a:t>
            </a:r>
            <a:r>
              <a:rPr lang="en-US" sz="2000" b="1" dirty="0"/>
              <a:t> </a:t>
            </a:r>
            <a:r>
              <a:rPr lang="en-US" sz="2000" b="1" dirty="0" err="1"/>
              <a:t>năng</a:t>
            </a:r>
            <a:r>
              <a:rPr lang="en-US" sz="2000" b="1" dirty="0"/>
              <a:t> </a:t>
            </a:r>
            <a:r>
              <a:rPr lang="en-US" sz="2000" b="1" dirty="0" err="1"/>
              <a:t>đọc</a:t>
            </a:r>
            <a:r>
              <a:rPr lang="en-US" sz="2000" b="1" dirty="0"/>
              <a:t> </a:t>
            </a:r>
            <a:r>
              <a:rPr lang="en-US" sz="2000" b="1" dirty="0" err="1"/>
              <a:t>thơ</a:t>
            </a:r>
            <a:r>
              <a:rPr lang="en-US" sz="2000" b="1" dirty="0"/>
              <a:t> </a:t>
            </a:r>
            <a:r>
              <a:rPr lang="en-US" sz="2000" b="1" dirty="0" err="1"/>
              <a:t>diễn</a:t>
            </a:r>
            <a:r>
              <a:rPr lang="en-US" sz="2000" b="1" dirty="0"/>
              <a:t> </a:t>
            </a:r>
            <a:r>
              <a:rPr lang="en-US" sz="2000" b="1" dirty="0" err="1"/>
              <a:t>cảm</a:t>
            </a:r>
            <a:endParaRPr lang="en-US" sz="2000" b="1" dirty="0"/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- </a:t>
            </a:r>
            <a:r>
              <a:rPr lang="en-US" sz="2000" b="1" dirty="0" err="1"/>
              <a:t>Giáo</a:t>
            </a:r>
            <a:r>
              <a:rPr lang="en-US" sz="2000" b="1" dirty="0"/>
              <a:t> </a:t>
            </a:r>
            <a:r>
              <a:rPr lang="en-US" sz="2000" b="1" dirty="0" err="1"/>
              <a:t>dục</a:t>
            </a:r>
            <a:r>
              <a:rPr lang="en-US" sz="2000" b="1" dirty="0"/>
              <a:t> </a:t>
            </a:r>
            <a:r>
              <a:rPr lang="en-US" sz="2000" b="1" dirty="0" err="1"/>
              <a:t>trẻ</a:t>
            </a:r>
            <a:r>
              <a:rPr lang="en-US" sz="2000" b="1" dirty="0"/>
              <a:t> </a:t>
            </a:r>
            <a:r>
              <a:rPr lang="en-US" sz="2000" b="1" dirty="0" err="1"/>
              <a:t>yêu</a:t>
            </a:r>
            <a:r>
              <a:rPr lang="en-US" sz="2000" b="1" dirty="0"/>
              <a:t> </a:t>
            </a:r>
            <a:r>
              <a:rPr lang="en-US" sz="2000" b="1" dirty="0" err="1"/>
              <a:t>quí</a:t>
            </a:r>
            <a:r>
              <a:rPr lang="en-US" sz="2000" b="1" dirty="0"/>
              <a:t> </a:t>
            </a:r>
            <a:r>
              <a:rPr lang="en-US" sz="2000" b="1" dirty="0" err="1"/>
              <a:t>chăm</a:t>
            </a:r>
            <a:r>
              <a:rPr lang="en-US" sz="2000" b="1" dirty="0"/>
              <a:t> </a:t>
            </a:r>
            <a:r>
              <a:rPr lang="en-US" sz="2000" b="1" dirty="0" err="1"/>
              <a:t>sóc</a:t>
            </a:r>
            <a:r>
              <a:rPr lang="en-US" sz="2000" b="1" dirty="0"/>
              <a:t> con </a:t>
            </a:r>
            <a:r>
              <a:rPr lang="en-US" sz="2000" b="1" dirty="0" err="1"/>
              <a:t>vật</a:t>
            </a:r>
            <a:r>
              <a:rPr lang="en-US" sz="2000" b="1" dirty="0"/>
              <a:t> </a:t>
            </a:r>
            <a:r>
              <a:rPr lang="en-US" sz="2000" b="1" dirty="0" err="1"/>
              <a:t>nuôi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gia</a:t>
            </a:r>
            <a:r>
              <a:rPr lang="en-US" sz="2000" b="1" dirty="0"/>
              <a:t> </a:t>
            </a:r>
            <a:r>
              <a:rPr lang="en-US" sz="2000" b="1" dirty="0" err="1"/>
              <a:t>đình</a:t>
            </a:r>
            <a:endParaRPr lang="en-US" sz="2000" b="1" dirty="0"/>
          </a:p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II. </a:t>
            </a:r>
            <a:r>
              <a:rPr lang="en-US" sz="2000" b="1" dirty="0" err="1">
                <a:solidFill>
                  <a:srgbClr val="FF3300"/>
                </a:solidFill>
              </a:rPr>
              <a:t>Chuẩn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bị</a:t>
            </a:r>
            <a:endParaRPr lang="en-US" sz="2000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dirty="0" err="1"/>
              <a:t>Đồ</a:t>
            </a:r>
            <a:r>
              <a:rPr lang="en-US" sz="2000" b="1" dirty="0"/>
              <a:t> </a:t>
            </a:r>
            <a:r>
              <a:rPr lang="en-US" sz="2000" b="1" dirty="0" err="1"/>
              <a:t>dùng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cô</a:t>
            </a:r>
            <a:r>
              <a:rPr lang="en-US" sz="2000" b="1" dirty="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- </a:t>
            </a:r>
            <a:r>
              <a:rPr lang="en-US" sz="2000" b="1" dirty="0" err="1"/>
              <a:t>Giáo</a:t>
            </a:r>
            <a:r>
              <a:rPr lang="en-US" sz="2000" b="1" dirty="0"/>
              <a:t> </a:t>
            </a:r>
            <a:r>
              <a:rPr lang="en-US" sz="2000" b="1" dirty="0" err="1"/>
              <a:t>án</a:t>
            </a:r>
            <a:r>
              <a:rPr lang="en-US" sz="2000" b="1" dirty="0"/>
              <a:t>, </a:t>
            </a:r>
            <a:r>
              <a:rPr lang="en-US" sz="2000" b="1" dirty="0" err="1"/>
              <a:t>tranh</a:t>
            </a:r>
            <a:r>
              <a:rPr lang="en-US" sz="2000" b="1" dirty="0"/>
              <a:t> </a:t>
            </a:r>
            <a:r>
              <a:rPr lang="en-US" sz="2000" b="1" dirty="0" err="1"/>
              <a:t>gà</a:t>
            </a:r>
            <a:r>
              <a:rPr lang="en-US" sz="2000" b="1" dirty="0"/>
              <a:t> , </a:t>
            </a:r>
            <a:r>
              <a:rPr lang="en-US" sz="2000" b="1" dirty="0" err="1"/>
              <a:t>trứng</a:t>
            </a:r>
            <a:r>
              <a:rPr lang="en-US" sz="2000" b="1" dirty="0"/>
              <a:t>, </a:t>
            </a: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err="1"/>
              <a:t>hát</a:t>
            </a:r>
            <a:r>
              <a:rPr lang="en-US" sz="2000" b="1" dirty="0"/>
              <a:t> “</a:t>
            </a:r>
            <a:r>
              <a:rPr lang="en-US" sz="2000" b="1" dirty="0" err="1"/>
              <a:t>Đàn</a:t>
            </a:r>
            <a:r>
              <a:rPr lang="en-US" sz="2000" b="1" dirty="0"/>
              <a:t> </a:t>
            </a:r>
            <a:r>
              <a:rPr lang="en-US" sz="2000" b="1" dirty="0" err="1"/>
              <a:t>gà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sân</a:t>
            </a:r>
            <a:r>
              <a:rPr lang="en-US" sz="2000" b="1" dirty="0"/>
              <a:t>”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- </a:t>
            </a:r>
            <a:r>
              <a:rPr lang="en-US" sz="2000" b="1" dirty="0" err="1"/>
              <a:t>Rổ</a:t>
            </a:r>
            <a:r>
              <a:rPr lang="en-US" sz="2000" b="1" dirty="0"/>
              <a:t>, </a:t>
            </a:r>
            <a:r>
              <a:rPr lang="en-US" sz="2000" b="1" dirty="0" err="1"/>
              <a:t>vá</a:t>
            </a:r>
            <a:r>
              <a:rPr lang="en-US" sz="2000" b="1" dirty="0"/>
              <a:t>, </a:t>
            </a:r>
            <a:r>
              <a:rPr lang="en-US" sz="2000" b="1" dirty="0" err="1"/>
              <a:t>trứng</a:t>
            </a:r>
            <a:r>
              <a:rPr lang="en-US" sz="2000" b="1" dirty="0"/>
              <a:t> </a:t>
            </a:r>
            <a:r>
              <a:rPr lang="en-US" sz="2000" b="1" dirty="0" err="1"/>
              <a:t>gà</a:t>
            </a:r>
            <a:r>
              <a:rPr lang="en-US" sz="2000" b="1" dirty="0"/>
              <a:t> </a:t>
            </a:r>
            <a:r>
              <a:rPr lang="en-US" sz="2000" b="1" dirty="0" err="1"/>
              <a:t>nhựa</a:t>
            </a:r>
            <a:r>
              <a:rPr lang="en-US" sz="2000" b="1" dirty="0"/>
              <a:t>, </a:t>
            </a:r>
            <a:r>
              <a:rPr lang="en-US" sz="2000" b="1" dirty="0" err="1"/>
              <a:t>đường</a:t>
            </a:r>
            <a:r>
              <a:rPr lang="en-US" sz="2000" dirty="0"/>
              <a:t> </a:t>
            </a:r>
            <a:r>
              <a:rPr lang="en-US" sz="2000" b="1" dirty="0" err="1"/>
              <a:t>hẹp</a:t>
            </a:r>
            <a:endParaRPr lang="en-US" sz="2000" b="1" dirty="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b="1" dirty="0" err="1"/>
              <a:t>Đồ</a:t>
            </a:r>
            <a:r>
              <a:rPr lang="en-US" sz="2000" b="1" dirty="0"/>
              <a:t> </a:t>
            </a:r>
            <a:r>
              <a:rPr lang="en-US" sz="2000" b="1" dirty="0" err="1"/>
              <a:t>dùng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trẻ</a:t>
            </a:r>
            <a:r>
              <a:rPr lang="en-US" sz="2000" b="1" dirty="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- 2 ổ </a:t>
            </a:r>
            <a:r>
              <a:rPr lang="en-US" sz="2000" b="1" dirty="0" err="1"/>
              <a:t>rơm</a:t>
            </a:r>
            <a:endParaRPr lang="en-US" sz="2000" b="1" dirty="0"/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- </a:t>
            </a:r>
            <a:r>
              <a:rPr lang="en-US" sz="2000" b="1" dirty="0" err="1"/>
              <a:t>Muỗng</a:t>
            </a:r>
            <a:endParaRPr lang="en-US" sz="2000" b="1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2000" b="1" dirty="0"/>
          </a:p>
          <a:p>
            <a:pPr eaLnBrk="1" hangingPunct="1">
              <a:spcBef>
                <a:spcPct val="50000"/>
              </a:spcBef>
            </a:pPr>
            <a:endParaRPr lang="en-US" sz="2000" b="1" dirty="0"/>
          </a:p>
          <a:p>
            <a:pPr eaLnBrk="1" hangingPunct="1">
              <a:spcBef>
                <a:spcPct val="50000"/>
              </a:spcBef>
            </a:pPr>
            <a:endParaRPr lang="en-US" sz="2000" b="1" dirty="0"/>
          </a:p>
        </p:txBody>
      </p:sp>
      <p:sp>
        <p:nvSpPr>
          <p:cNvPr id="3088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334000" y="6400800"/>
            <a:ext cx="9144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0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0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54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743200" y="1295400"/>
            <a:ext cx="4038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cs typeface="Arial" charset="0"/>
              </a:rPr>
              <a:t>Vận động bài “đàn gà con”</a:t>
            </a:r>
          </a:p>
        </p:txBody>
      </p:sp>
      <p:pic>
        <p:nvPicPr>
          <p:cNvPr id="62470" name="Dangatrongsan-BaoTram_6dxh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75" y="2865438"/>
            <a:ext cx="609600" cy="60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24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7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600200" y="2133600"/>
            <a:ext cx="6553200" cy="213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F4413"/>
                </a:solidFill>
                <a:effectLst>
                  <a:outerShdw dist="107763" dir="81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mừng đội thắng cuộc</a:t>
            </a:r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DF4413"/>
              </a:solidFill>
              <a:effectLst>
                <a:outerShdw dist="107763" dir="8100000" algn="ctr" rotWithShape="0">
                  <a:srgbClr val="C7DFD3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483" name="Picture 49" descr="hinh 1 (179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238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4" descr="hinh 1 (82)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572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5" descr="slide0010_image03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67818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5" descr="slide0010_image03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70104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5" descr="slide0010_image03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6013" y="3481387"/>
            <a:ext cx="42862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5" descr="slide0010_image03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8662" y="3481387"/>
            <a:ext cx="42862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59" descr="hinh 1 (532)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5086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59" descr="hinh 1 (532)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0"/>
            <a:ext cx="5943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025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PUL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999793" imgH="1831543" progId="MS_ClipArt_Gallery">
                  <p:embed/>
                </p:oleObj>
              </mc:Choice>
              <mc:Fallback>
                <p:oleObj r:id="rId6" imgW="1999793" imgH="1831543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278331" imgH="1273759" progId="MS_ClipArt_Gallery">
                  <p:embed/>
                </p:oleObj>
              </mc:Choice>
              <mc:Fallback>
                <p:oleObj r:id="rId8" imgW="1278331" imgH="1273759" progId="MS_ClipArt_Gallery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7" name="Picture 13" descr="Cam on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800850" cy="1600200"/>
          </a:xfrm>
          <a:prstGeom prst="rect">
            <a:avLst/>
          </a:prstGeom>
          <a:solidFill>
            <a:srgbClr val="00FFFF"/>
          </a:solidFill>
        </p:spPr>
      </p:pic>
      <p:sp>
        <p:nvSpPr>
          <p:cNvPr id="21518" name="WordArt 14"/>
          <p:cNvSpPr>
            <a:spLocks noChangeArrowheads="1" noChangeShapeType="1" noTextEdit="1"/>
          </p:cNvSpPr>
          <p:nvPr/>
        </p:nvSpPr>
        <p:spPr bwMode="auto">
          <a:xfrm>
            <a:off x="228600" y="5715000"/>
            <a:ext cx="746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3DH"/>
              </a:rPr>
              <a:t>chóc c¸c Con ch¨m ngoan häc giái</a:t>
            </a:r>
          </a:p>
        </p:txBody>
      </p:sp>
      <p:pic>
        <p:nvPicPr>
          <p:cNvPr id="21520" name="Picture 16" descr="be giup me cho ga a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257800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278331" imgH="1273759" progId="MS_ClipArt_Gallery">
                  <p:embed/>
                </p:oleObj>
              </mc:Choice>
              <mc:Fallback>
                <p:oleObj r:id="rId12" imgW="1278331" imgH="1273759" progId="MS_ClipArt_Gallery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22" name="Dangatrongsan-BaoTram_6dx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Dangatrongsan-BaoTram_6dx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2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1025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4478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1430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999793" imgH="1831543" progId="MS_ClipArt_Gallery">
                  <p:embed/>
                </p:oleObj>
              </mc:Choice>
              <mc:Fallback>
                <p:oleObj r:id="rId5" imgW="1999793" imgH="1831543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278331" imgH="1273759" progId="MS_ClipArt_Gallery">
                  <p:embed/>
                </p:oleObj>
              </mc:Choice>
              <mc:Fallback>
                <p:oleObj r:id="rId7" imgW="1278331" imgH="1273759" progId="MS_ClipArt_Gallery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304800" y="1676400"/>
            <a:ext cx="8229600" cy="4419600"/>
          </a:xfrm>
          <a:prstGeom prst="ellipse">
            <a:avLst/>
          </a:prstGeom>
          <a:gradFill rotWithShape="1">
            <a:gsLst>
              <a:gs pos="0">
                <a:srgbClr val="0000FF">
                  <a:alpha val="83000"/>
                </a:srgbClr>
              </a:gs>
              <a:gs pos="100000">
                <a:srgbClr val="0000FF">
                  <a:gamma/>
                  <a:shade val="46275"/>
                  <a:invGamma/>
                  <a:alpha val="78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6000" b="1"/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2133600" y="2895600"/>
            <a:ext cx="4572000" cy="1600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Tri giác âm thanh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048000" y="457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FF3300"/>
                </a:solidFill>
              </a:rPr>
              <a:t>Hoạt động 1</a:t>
            </a:r>
          </a:p>
        </p:txBody>
      </p:sp>
      <p:sp>
        <p:nvSpPr>
          <p:cNvPr id="411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0"/>
            <a:ext cx="9144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10" grpId="0" animBg="1"/>
      <p:bldP spid="4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me-con-g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1914726685_2f80f7aa7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Muscovy-Ducks3068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photo-20-02-08-02-33-5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tr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3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ZUKI_9M3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 decel="100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decel="100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g_000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6962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129" name="Object 9"/>
          <p:cNvGraphicFramePr>
            <a:graphicFrameLocks noGrp="1" noChangeAspect="1"/>
          </p:cNvGraphicFramePr>
          <p:nvPr>
            <p:ph sz="quarter" idx="14"/>
          </p:nvPr>
        </p:nvGraphicFramePr>
        <p:xfrm>
          <a:off x="5556250" y="3487738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999793" imgH="1831543" progId="MS_ClipArt_Gallery">
                  <p:embed/>
                </p:oleObj>
              </mc:Choice>
              <mc:Fallback>
                <p:oleObj r:id="rId4" imgW="1999793" imgH="1831543" progId="MS_ClipArt_Gallery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3487738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0" name="Object 6"/>
          <p:cNvGraphicFramePr>
            <a:graphicFrameLocks noGrp="1" noChangeAspect="1"/>
          </p:cNvGraphicFramePr>
          <p:nvPr>
            <p:ph/>
          </p:nvPr>
        </p:nvGraphicFramePr>
        <p:xfrm>
          <a:off x="3651250" y="2254250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99793" imgH="1831543" progId="MS_ClipArt_Gallery">
                  <p:embed/>
                </p:oleObj>
              </mc:Choice>
              <mc:Fallback>
                <p:oleObj r:id="rId3" imgW="1999793" imgH="1831543" progId="MS_ClipArt_Gallery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2254250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6" name="Picture 2" descr="cat_and_dog1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9100"/>
            <a:ext cx="7391400" cy="582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400800"/>
            <a:ext cx="7620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osuavn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934200" cy="6858000"/>
          </a:xfrm>
        </p:spPr>
      </p:pic>
      <p:graphicFrame>
        <p:nvGraphicFramePr>
          <p:cNvPr id="7174" name="Object 6"/>
          <p:cNvGraphicFramePr>
            <a:graphicFrameLocks noGrp="1" noChangeAspect="1"/>
          </p:cNvGraphicFramePr>
          <p:nvPr>
            <p:ph sz="quarter" idx="14"/>
          </p:nvPr>
        </p:nvGraphicFramePr>
        <p:xfrm>
          <a:off x="5556250" y="3487738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999793" imgH="1831543" progId="MS_ClipArt_Gallery">
                  <p:embed/>
                </p:oleObj>
              </mc:Choice>
              <mc:Fallback>
                <p:oleObj r:id="rId4" imgW="1999793" imgH="1831543" progId="MS_ClipArt_Gallery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3487738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00800"/>
            <a:ext cx="9906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0" name="Object 8"/>
          <p:cNvGraphicFramePr>
            <a:graphicFrameLocks noGrp="1" noChangeAspect="1"/>
          </p:cNvGraphicFramePr>
          <p:nvPr>
            <p:ph/>
          </p:nvPr>
        </p:nvGraphicFramePr>
        <p:xfrm>
          <a:off x="3651250" y="2254250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99793" imgH="1831543" progId="MS_ClipArt_Gallery">
                  <p:embed/>
                </p:oleObj>
              </mc:Choice>
              <mc:Fallback>
                <p:oleObj r:id="rId3" imgW="1999793" imgH="1831543" progId="MS_ClipArt_Gallery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2254250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4" name="Picture 2" descr="15_defense-schwein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705600" cy="5824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2" name="Object 6"/>
          <p:cNvGraphicFramePr>
            <a:graphicFrameLocks noGrp="1" noChangeAspect="1"/>
          </p:cNvGraphicFramePr>
          <p:nvPr>
            <p:ph/>
          </p:nvPr>
        </p:nvGraphicFramePr>
        <p:xfrm>
          <a:off x="3651250" y="2254250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99793" imgH="1831543" progId="MS_ClipArt_Gallery">
                  <p:embed/>
                </p:oleObj>
              </mc:Choice>
              <mc:Fallback>
                <p:oleObj r:id="rId3" imgW="1999793" imgH="1831543" progId="MS_ClipArt_Gallery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2254250"/>
                        <a:ext cx="200025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8" name="Picture 2" descr="ga2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086600" cy="5527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&quot;/&gt;&lt;property id=&quot;20307&quot; value=&quot;279&quot;/&gt;&lt;/object&gt;&lt;object type=&quot;3&quot; unique_id=&quot;10006&quot;&gt;&lt;property id=&quot;20148&quot; value=&quot;5&quot;/&gt;&lt;property id=&quot;20300&quot; value=&quot;Slide 4&quot;/&gt;&lt;property id=&quot;20307&quot; value=&quot;266&quot;/&gt;&lt;/object&gt;&lt;object type=&quot;3&quot; unique_id=&quot;10007&quot;&gt;&lt;property id=&quot;20148&quot; value=&quot;5&quot;/&gt;&lt;property id=&quot;20300&quot; value=&quot;Slide 7&quot;/&gt;&lt;property id=&quot;20307&quot; value=&quot;280&quot;/&gt;&lt;/object&gt;&lt;object type=&quot;3&quot; unique_id=&quot;10008&quot;&gt;&lt;property id=&quot;20148&quot; value=&quot;5&quot;/&gt;&lt;property id=&quot;20300&quot; value=&quot;Slide 8&quot;/&gt;&lt;property id=&quot;20307&quot; value=&quot;281&quot;/&gt;&lt;/object&gt;&lt;object type=&quot;3&quot; unique_id=&quot;10009&quot;&gt;&lt;property id=&quot;20148&quot; value=&quot;5&quot;/&gt;&lt;property id=&quot;20300&quot; value=&quot;Slide 9&quot;/&gt;&lt;property id=&quot;20307&quot; value=&quot;282&quot;/&gt;&lt;/object&gt;&lt;object type=&quot;3&quot; unique_id=&quot;10010&quot;&gt;&lt;property id=&quot;20148&quot; value=&quot;5&quot;/&gt;&lt;property id=&quot;20300&quot; value=&quot;Slide 10&quot;/&gt;&lt;property id=&quot;20307&quot; value=&quot;283&quot;/&gt;&lt;/object&gt;&lt;object type=&quot;3&quot; unique_id=&quot;10011&quot;&gt;&lt;property id=&quot;20148&quot; value=&quot;5&quot;/&gt;&lt;property id=&quot;20300&quot; value=&quot;Slide 11&quot;/&gt;&lt;property id=&quot;20307&quot; value=&quot;284&quot;/&gt;&lt;/object&gt;&lt;object type=&quot;3&quot; unique_id=&quot;10012&quot;&gt;&lt;property id=&quot;20148&quot; value=&quot;5&quot;/&gt;&lt;property id=&quot;20300&quot; value=&quot;Slide 12&quot;/&gt;&lt;property id=&quot;20307&quot; value=&quot;264&quot;/&gt;&lt;/object&gt;&lt;object type=&quot;3&quot; unique_id=&quot;10013&quot;&gt;&lt;property id=&quot;20148&quot; value=&quot;5&quot;/&gt;&lt;property id=&quot;20300&quot; value=&quot;Slide 13&quot;/&gt;&lt;property id=&quot;20307&quot; value=&quot;265&quot;/&gt;&lt;/object&gt;&lt;object type=&quot;3&quot; unique_id=&quot;10014&quot;&gt;&lt;property id=&quot;20148&quot; value=&quot;5&quot;/&gt;&lt;property id=&quot;20300&quot; value=&quot;Slide 15&quot;/&gt;&lt;property id=&quot;20307&quot; value=&quot;271&quot;/&gt;&lt;/object&gt;&lt;object type=&quot;3&quot; unique_id=&quot;10015&quot;&gt;&lt;property id=&quot;20148&quot; value=&quot;5&quot;/&gt;&lt;property id=&quot;20300&quot; value=&quot;Slide 16&quot;/&gt;&lt;property id=&quot;20307&quot; value=&quot;278&quot;/&gt;&lt;/object&gt;&lt;object type=&quot;3&quot; unique_id=&quot;10016&quot;&gt;&lt;property id=&quot;20148&quot; value=&quot;5&quot;/&gt;&lt;property id=&quot;20300&quot; value=&quot;Slide 17 - &amp;quot;Mười chú gà con&amp;#x0D;&amp;#x0A;Hôm nay ra đủ&amp;quot;&quot;/&gt;&lt;property id=&quot;20307&quot; value=&quot;285&quot;/&gt;&lt;/object&gt;&lt;object type=&quot;3&quot; unique_id=&quot;10017&quot;&gt;&lt;property id=&quot;20148&quot; value=&quot;5&quot;/&gt;&lt;property id=&quot;20300&quot; value=&quot;Slide 18&quot;/&gt;&lt;property id=&quot;20307&quot; value=&quot;274&quot;/&gt;&lt;/object&gt;&lt;object type=&quot;3&quot; unique_id=&quot;10018&quot;&gt;&lt;property id=&quot;20148&quot; value=&quot;5&quot;/&gt;&lt;property id=&quot;20300&quot; value=&quot;Slide 19 - &amp;quot;Lông vàng mát dịu&amp;#x0D;&amp;#x0A;Mắt đen sáng ngời&amp;#x0D;&amp;#x0A;Ơi chú gà ơi&amp;#x0D;&amp;#x0A;Ta yêu chú lắm&amp;quot;&quot;/&gt;&lt;property id=&quot;20307&quot; value=&quot;286&quot;/&gt;&lt;/object&gt;&lt;object type=&quot;3&quot; unique_id=&quot;10019&quot;&gt;&lt;property id=&quot;20148&quot; value=&quot;5&quot;/&gt;&lt;property id=&quot;20300&quot; value=&quot;Slide 20&quot;/&gt;&lt;property id=&quot;20307&quot; value=&quot;272&quot;/&gt;&lt;/object&gt;&lt;object type=&quot;3&quot; unique_id=&quot;10020&quot;&gt;&lt;property id=&quot;20148&quot; value=&quot;5&quot;/&gt;&lt;property id=&quot;20300&quot; value=&quot;Slide 21 - &amp;quot;           Hoạt động 3&amp;quot;&quot;/&gt;&lt;property id=&quot;20307&quot; value=&quot;287&quot;/&gt;&lt;/object&gt;&lt;object type=&quot;3&quot; unique_id=&quot;10021&quot;&gt;&lt;property id=&quot;20148&quot; value=&quot;5&quot;/&gt;&lt;property id=&quot;20300&quot; value=&quot;Slide 23&quot;/&gt;&lt;property id=&quot;20307&quot; value=&quot;275&quot;/&gt;&lt;/object&gt;&lt;object type=&quot;3&quot; unique_id=&quot;10022&quot;&gt;&lt;property id=&quot;20148&quot; value=&quot;5&quot;/&gt;&lt;property id=&quot;20300&quot; value=&quot;Slide 24&quot;/&gt;&lt;property id=&quot;20307&quot; value=&quot;288&quot;/&gt;&lt;/object&gt;&lt;object type=&quot;3&quot; unique_id=&quot;10023&quot;&gt;&lt;property id=&quot;20148&quot; value=&quot;5&quot;/&gt;&lt;property id=&quot;20300&quot; value=&quot;Slide 25&quot;/&gt;&lt;property id=&quot;20307&quot; value=&quot;270&quot;/&gt;&lt;/object&gt;&lt;object type=&quot;3&quot; unique_id=&quot;10222&quot;&gt;&lt;property id=&quot;20148&quot; value=&quot;5&quot;/&gt;&lt;property id=&quot;20300&quot; value=&quot;Slide 1&quot;/&gt;&lt;property id=&quot;20307&quot; value=&quot;290&quot;/&gt;&lt;/object&gt;&lt;object type=&quot;3&quot; unique_id=&quot;10223&quot;&gt;&lt;property id=&quot;20148&quot; value=&quot;5&quot;/&gt;&lt;property id=&quot;20300&quot; value=&quot;Slide 2&quot;/&gt;&lt;property id=&quot;20307&quot; value=&quot;291&quot;/&gt;&lt;/object&gt;&lt;object type=&quot;3&quot; unique_id=&quot;10224&quot;&gt;&lt;property id=&quot;20148&quot; value=&quot;5&quot;/&gt;&lt;property id=&quot;20300&quot; value=&quot;Slide 5&quot;/&gt;&lt;property id=&quot;20307&quot; value=&quot;292&quot;/&gt;&lt;/object&gt;&lt;object type=&quot;3&quot; unique_id=&quot;10225&quot;&gt;&lt;property id=&quot;20148&quot; value=&quot;5&quot;/&gt;&lt;property id=&quot;20300&quot; value=&quot;Slide 6&quot;/&gt;&lt;property id=&quot;20307&quot; value=&quot;293&quot;/&gt;&lt;/object&gt;&lt;object type=&quot;3&quot; unique_id=&quot;10226&quot;&gt;&lt;property id=&quot;20148&quot; value=&quot;5&quot;/&gt;&lt;property id=&quot;20300&quot; value=&quot;Slide 14&quot;/&gt;&lt;property id=&quot;20307&quot; value=&quot;294&quot;/&gt;&lt;/object&gt;&lt;object type=&quot;3&quot; unique_id=&quot;10227&quot;&gt;&lt;property id=&quot;20148&quot; value=&quot;5&quot;/&gt;&lt;property id=&quot;20300&quot; value=&quot;Slide 22&quot;/&gt;&lt;property id=&quot;20307&quot; value=&quot;295&quot;/&gt;&lt;/object&gt;&lt;/object&gt;&lt;/object&gt;&lt;/database&gt;"/>
  <p:tag name="ISPRING_RESOURCE_PATHS_HASH_2" val="1d8ecfd8279061716bd4c3dabdc831a1172aec6"/>
  <p:tag name="ISPRING_SCORM_RATE_SLIDES" val="0"/>
  <p:tag name="ISPRING_SCORM_RATE_QUIZZES" val="0"/>
  <p:tag name="ISPRING_SCORM_PASSING_SCORE" val="0.0000000000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192</TotalTime>
  <Words>383</Words>
  <Application>Microsoft Office PowerPoint</Application>
  <PresentationFormat>On-screen Show (4:3)</PresentationFormat>
  <Paragraphs>71</Paragraphs>
  <Slides>22</Slides>
  <Notes>21</Notes>
  <HiddenSlides>0</HiddenSlides>
  <MMClips>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Times New Roman</vt:lpstr>
      <vt:lpstr>Wingdings</vt:lpstr>
      <vt:lpstr>Arial Black</vt:lpstr>
      <vt:lpstr>Symbol</vt:lpstr>
      <vt:lpstr>.Vn3DH</vt:lpstr>
      <vt:lpstr>Candara</vt:lpstr>
      <vt:lpstr>Arial</vt:lpstr>
      <vt:lpstr>Waveform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Mười chú gà con Hôm nay ra đủ</vt:lpstr>
      <vt:lpstr>PowerPoint Presentation</vt:lpstr>
      <vt:lpstr>Lông vàng mát dịu Mắt đen sáng ngời Ơi chú gà ơi Ta yêu chú lắm</vt:lpstr>
      <vt:lpstr>PowerPoint Presentation</vt:lpstr>
      <vt:lpstr>           Hoạt động 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lEt'sgO!</dc:creator>
  <cp:lastModifiedBy>Trang Nguyen</cp:lastModifiedBy>
  <cp:revision>60</cp:revision>
  <dcterms:created xsi:type="dcterms:W3CDTF">2000-10-01T01:20:17Z</dcterms:created>
  <dcterms:modified xsi:type="dcterms:W3CDTF">2024-09-09T06:43:32Z</dcterms:modified>
</cp:coreProperties>
</file>