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NON HOA MỘC LAN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“Lên bốn”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96939-FF95-D8B2-0938-B3C4421DE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9966" y="907365"/>
            <a:ext cx="1169129" cy="1122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705813"/>
      </p:ext>
    </p:ext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A215E-A347-52D9-89AA-78C926086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07C1D-87DF-7AE9-F7A4-135F57A47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3AE6F-B5AC-948B-44D5-89B7D93FF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3F66D-48B9-ECA4-36C0-B7F948186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929F9-D82F-F09D-A19F-C6D91BDB8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nhỉ?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AEEDF-DDFE-C630-7221-2F5D695FD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45A12-7C52-E9AA-80DA-FC4FB5F33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92AD-E707-A3F8-A509-BC1492FB8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11543-30F0-B143-ACE1-AFB5F2739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2DAE1-54E1-F2B6-9058-DBE4ECC65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“Vui đến trường”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47BCC-5D63-536B-0112-F9B6FF6AF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74838-CF58-8C0F-1751-C0A6EC7E9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0440D-E2B1-E353-E472-8696BD298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35F3A-5FBD-84E3-8C26-C7DC787C4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624E8-3611-7A6C-5DD4-51A5F3B6D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882B25-CF81-D861-5A6F-51DBEE48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3" y="1825625"/>
            <a:ext cx="5426374" cy="4351338"/>
          </a:xfrm>
        </p:spPr>
      </p:pic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nữa.</a:t>
            </a: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CA4D7-C753-8EA4-4B4C-111D7B6E0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EBDCC-436F-9B37-630C-5099D9547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900A8-F079-1E58-6083-E13F27F52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14396-13B7-634D-B1A9-0535976FE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B30E9-6762-0E93-98C3-89E00C5C8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81853-9F9D-D2F9-DAE3-223856AA9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5" y="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260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Trang Nguyen</cp:lastModifiedBy>
  <cp:revision>16</cp:revision>
  <dcterms:created xsi:type="dcterms:W3CDTF">2022-09-01T01:26:03Z</dcterms:created>
  <dcterms:modified xsi:type="dcterms:W3CDTF">2024-09-09T06:51:24Z</dcterms:modified>
</cp:coreProperties>
</file>