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5" r:id="rId2"/>
    <p:sldId id="331" r:id="rId3"/>
    <p:sldId id="257" r:id="rId4"/>
    <p:sldId id="259" r:id="rId5"/>
    <p:sldId id="260" r:id="rId6"/>
    <p:sldId id="261" r:id="rId7"/>
    <p:sldId id="262" r:id="rId8"/>
    <p:sldId id="332" r:id="rId9"/>
    <p:sldId id="334" r:id="rId10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BẮC BIÊN</a:t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02" y="1033907"/>
            <a:ext cx="1731264" cy="1621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FCC2C-42F5-E5C2-3DB0-E0033A5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594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2200" y="44035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HOA MỘC LAN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7449" y="1358077"/>
            <a:ext cx="1689100" cy="1621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1732" y="3244334"/>
            <a:ext cx="430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" y="3911192"/>
            <a:ext cx="8001000" cy="15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nước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621367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1" y="762000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32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6248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583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83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57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95901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392715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99" y="357298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3632200" y="76200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667000" y="681335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0232" y="3809999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362200" y="76200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1295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981200"/>
            <a:ext cx="261541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116</Words>
  <Application>Microsoft Office PowerPoint</Application>
  <PresentationFormat>On-screen Show (4:3)</PresentationFormat>
  <Paragraphs>32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       UỶ BAN NHÂN DÂN QUẬN LONG BIÊN TRƯỜNG MN BẮC BIÊN    </vt:lpstr>
      <vt:lpstr>Bài hát: Uống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Trang Nguyen</cp:lastModifiedBy>
  <cp:revision>20</cp:revision>
  <cp:lastPrinted>2024-04-01T11:33:03Z</cp:lastPrinted>
  <dcterms:created xsi:type="dcterms:W3CDTF">2006-08-16T00:00:00Z</dcterms:created>
  <dcterms:modified xsi:type="dcterms:W3CDTF">2024-09-09T06:27:23Z</dcterms:modified>
</cp:coreProperties>
</file>