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sldIdLst>
    <p:sldId id="387" r:id="rId2"/>
    <p:sldId id="431" r:id="rId3"/>
    <p:sldId id="383" r:id="rId4"/>
    <p:sldId id="337" r:id="rId5"/>
    <p:sldId id="363" r:id="rId6"/>
    <p:sldId id="368" r:id="rId7"/>
    <p:sldId id="386" r:id="rId8"/>
    <p:sldId id="373" r:id="rId9"/>
    <p:sldId id="371" r:id="rId10"/>
    <p:sldId id="384" r:id="rId11"/>
    <p:sldId id="315" r:id="rId12"/>
    <p:sldId id="432" r:id="rId13"/>
    <p:sldId id="434" r:id="rId14"/>
    <p:sldId id="435" r:id="rId15"/>
    <p:sldId id="433" r:id="rId16"/>
    <p:sldId id="293" r:id="rId17"/>
    <p:sldId id="294" r:id="rId18"/>
    <p:sldId id="295" r:id="rId19"/>
    <p:sldId id="273" r:id="rId20"/>
    <p:sldId id="296" r:id="rId21"/>
    <p:sldId id="394" r:id="rId22"/>
    <p:sldId id="343" r:id="rId23"/>
    <p:sldId id="393"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FFFFF"/>
    <a:srgbClr val="0000CC"/>
    <a:srgbClr val="66FFFF"/>
    <a:srgbClr val="66FF33"/>
    <a:srgbClr val="FF00FF"/>
    <a:srgbClr val="0099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728" autoAdjust="0"/>
  </p:normalViewPr>
  <p:slideViewPr>
    <p:cSldViewPr>
      <p:cViewPr varScale="1">
        <p:scale>
          <a:sx n="81" d="100"/>
          <a:sy n="81" d="100"/>
        </p:scale>
        <p:origin x="1382" y="58"/>
      </p:cViewPr>
      <p:guideLst>
        <p:guide orient="horz" pos="2160"/>
        <p:guide pos="2878"/>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lgn="l" eaLnBrk="1" hangingPunct="1">
              <a:defRPr sz="1200">
                <a:latin typeface="Arial" panose="020B0604020202020204" pitchFamily="34" charset="0"/>
              </a:defRPr>
            </a:lvl1pPr>
          </a:lstStyle>
          <a:p>
            <a:pPr>
              <a:defRPr/>
            </a:pPr>
            <a:endParaRPr lang="en-US"/>
          </a:p>
        </p:txBody>
      </p:sp>
      <p:sp>
        <p:nvSpPr>
          <p:cNvPr id="18432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p>
        </p:txBody>
      </p:sp>
      <p:sp>
        <p:nvSpPr>
          <p:cNvPr id="3076" name="Rectangle 4"/>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2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lgn="l" eaLnBrk="1" hangingPunct="1">
              <a:defRPr sz="1200">
                <a:latin typeface="Arial" panose="020B0604020202020204" pitchFamily="34" charset="0"/>
              </a:defRPr>
            </a:lvl1pPr>
          </a:lstStyle>
          <a:p>
            <a:pPr>
              <a:defRPr/>
            </a:pPr>
            <a:endParaRPr lang="en-US"/>
          </a:p>
        </p:txBody>
      </p:sp>
      <p:sp>
        <p:nvSpPr>
          <p:cNvPr id="18432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F0173AAD-3A89-453E-A714-582EB83763A9}"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61463" cy="6858000"/>
            <a:chOff x="0" y="0"/>
            <a:chExt cx="5770" cy="4320"/>
          </a:xfrm>
        </p:grpSpPr>
        <p:sp>
          <p:nvSpPr>
            <p:cNvPr id="5" name="Rectangle 3"/>
            <p:cNvSpPr>
              <a:spLocks noChangeArrowheads="1"/>
            </p:cNvSpPr>
            <p:nvPr/>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p:spPr>
          <p:txBody>
            <a:bodyPr wrap="none" anchor="ctr"/>
            <a:lstStyle/>
            <a:p>
              <a:pPr algn="ctr">
                <a:defRPr/>
              </a:pPr>
              <a:endParaRPr lang="en-US"/>
            </a:p>
          </p:txBody>
        </p:sp>
        <p:sp>
          <p:nvSpPr>
            <p:cNvPr id="6" name="Rectangle 4"/>
            <p:cNvSpPr>
              <a:spLocks noChangeArrowheads="1"/>
            </p:cNvSpPr>
            <p:nvPr/>
          </p:nvSpPr>
          <p:spPr bwMode="hidden">
            <a:xfrm>
              <a:off x="1056" y="0"/>
              <a:ext cx="192"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7" name="Rectangle 5"/>
            <p:cNvSpPr>
              <a:spLocks noChangeArrowheads="1"/>
            </p:cNvSpPr>
            <p:nvPr/>
          </p:nvSpPr>
          <p:spPr bwMode="hidden">
            <a:xfrm>
              <a:off x="1728" y="0"/>
              <a:ext cx="432"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8" name="Rectangle 6"/>
            <p:cNvSpPr>
              <a:spLocks noChangeArrowheads="1"/>
            </p:cNvSpPr>
            <p:nvPr/>
          </p:nvSpPr>
          <p:spPr bwMode="hidden">
            <a:xfrm>
              <a:off x="2256" y="0"/>
              <a:ext cx="240" cy="4320"/>
            </a:xfrm>
            <a:prstGeom prst="rect">
              <a:avLst/>
            </a:prstGeom>
            <a:solidFill>
              <a:schemeClr val="bg1"/>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9" name="Rectangle 7"/>
            <p:cNvSpPr>
              <a:spLocks noChangeArrowheads="1"/>
            </p:cNvSpPr>
            <p:nvPr/>
          </p:nvSpPr>
          <p:spPr bwMode="hidden">
            <a:xfrm>
              <a:off x="1344" y="0"/>
              <a:ext cx="384"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0" name="Rectangle 8"/>
            <p:cNvSpPr>
              <a:spLocks noChangeArrowheads="1"/>
            </p:cNvSpPr>
            <p:nvPr/>
          </p:nvSpPr>
          <p:spPr bwMode="hidden">
            <a:xfrm>
              <a:off x="480" y="0"/>
              <a:ext cx="576"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1" name="Rectangle 9"/>
            <p:cNvSpPr>
              <a:spLocks noChangeArrowheads="1"/>
            </p:cNvSpPr>
            <p:nvPr/>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p:spPr>
          <p:txBody>
            <a:bodyPr wrap="none" anchor="ctr"/>
            <a:lstStyle/>
            <a:p>
              <a:pPr algn="ctr">
                <a:defRPr/>
              </a:pPr>
              <a:endParaRPr lang="en-US"/>
            </a:p>
          </p:txBody>
        </p:sp>
        <p:sp>
          <p:nvSpPr>
            <p:cNvPr id="12" name="Rectangle 10"/>
            <p:cNvSpPr>
              <a:spLocks noChangeArrowheads="1"/>
            </p:cNvSpPr>
            <p:nvPr/>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p:spPr>
          <p:txBody>
            <a:bodyPr wrap="none" anchor="ctr"/>
            <a:lstStyle/>
            <a:p>
              <a:pPr algn="ctr">
                <a:defRPr/>
              </a:pPr>
              <a:endParaRPr lang="en-US"/>
            </a:p>
          </p:txBody>
        </p:sp>
        <p:sp>
          <p:nvSpPr>
            <p:cNvPr id="13" name="Rectangle 11"/>
            <p:cNvSpPr>
              <a:spLocks noChangeArrowheads="1"/>
            </p:cNvSpPr>
            <p:nvPr/>
          </p:nvSpPr>
          <p:spPr bwMode="hidden">
            <a:xfrm>
              <a:off x="2160" y="0"/>
              <a:ext cx="240"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4" name="Rectangle 12"/>
            <p:cNvSpPr>
              <a:spLocks noChangeArrowheads="1"/>
            </p:cNvSpPr>
            <p:nvPr/>
          </p:nvSpPr>
          <p:spPr bwMode="hidden">
            <a:xfrm>
              <a:off x="2784" y="0"/>
              <a:ext cx="532"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5" name="Rectangle 13"/>
            <p:cNvSpPr>
              <a:spLocks noChangeArrowheads="1"/>
            </p:cNvSpPr>
            <p:nvPr/>
          </p:nvSpPr>
          <p:spPr bwMode="hidden">
            <a:xfrm>
              <a:off x="1248" y="0"/>
              <a:ext cx="144" cy="4320"/>
            </a:xfrm>
            <a:prstGeom prst="rect">
              <a:avLst/>
            </a:prstGeom>
            <a:solidFill>
              <a:schemeClr val="bg2"/>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6" name="Rectangle 14"/>
            <p:cNvSpPr>
              <a:spLocks noChangeArrowheads="1"/>
            </p:cNvSpPr>
            <p:nvPr/>
          </p:nvSpPr>
          <p:spPr bwMode="hidden">
            <a:xfrm>
              <a:off x="3300" y="0"/>
              <a:ext cx="252" cy="4320"/>
            </a:xfrm>
            <a:prstGeom prst="rect">
              <a:avLst/>
            </a:prstGeom>
            <a:solidFill>
              <a:schemeClr val="bg2"/>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7" name="Rectangle 15"/>
            <p:cNvSpPr>
              <a:spLocks noChangeArrowheads="1"/>
            </p:cNvSpPr>
            <p:nvPr/>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p:spPr>
          <p:txBody>
            <a:bodyPr wrap="none" anchor="ctr"/>
            <a:lstStyle/>
            <a:p>
              <a:pPr algn="ctr">
                <a:defRPr/>
              </a:pPr>
              <a:endParaRPr lang="en-US"/>
            </a:p>
          </p:txBody>
        </p:sp>
        <p:sp>
          <p:nvSpPr>
            <p:cNvPr id="18" name="Rectangle 16"/>
            <p:cNvSpPr>
              <a:spLocks noChangeArrowheads="1"/>
            </p:cNvSpPr>
            <p:nvPr/>
          </p:nvSpPr>
          <p:spPr bwMode="hidden">
            <a:xfrm>
              <a:off x="4608" y="0"/>
              <a:ext cx="672" cy="4320"/>
            </a:xfrm>
            <a:prstGeom prst="rect">
              <a:avLst/>
            </a:prstGeom>
            <a:gradFill rotWithShape="0">
              <a:gsLst>
                <a:gs pos="0">
                  <a:schemeClr val="bg2"/>
                </a:gs>
                <a:gs pos="100000">
                  <a:schemeClr val="accent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9" name="Rectangle 17"/>
            <p:cNvSpPr>
              <a:spLocks noChangeArrowheads="1"/>
            </p:cNvSpPr>
            <p:nvPr/>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p:spPr>
          <p:txBody>
            <a:bodyPr wrap="none" anchor="ctr"/>
            <a:lstStyle/>
            <a:p>
              <a:pPr algn="ctr">
                <a:defRPr/>
              </a:pPr>
              <a:endParaRPr lang="en-US"/>
            </a:p>
          </p:txBody>
        </p:sp>
        <p:sp>
          <p:nvSpPr>
            <p:cNvPr id="20" name="Rectangle 18"/>
            <p:cNvSpPr>
              <a:spLocks noChangeArrowheads="1"/>
            </p:cNvSpPr>
            <p:nvPr/>
          </p:nvSpPr>
          <p:spPr bwMode="hidden">
            <a:xfrm>
              <a:off x="3840" y="0"/>
              <a:ext cx="528"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21" name="Rectangle 19"/>
            <p:cNvSpPr>
              <a:spLocks noChangeArrowheads="1"/>
            </p:cNvSpPr>
            <p:nvPr/>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p:spPr>
          <p:txBody>
            <a:bodyPr wrap="none" anchor="ctr"/>
            <a:lstStyle/>
            <a:p>
              <a:pPr algn="ctr">
                <a:defRPr/>
              </a:pPr>
              <a:endParaRPr lang="en-US"/>
            </a:p>
          </p:txBody>
        </p:sp>
        <p:sp>
          <p:nvSpPr>
            <p:cNvPr id="22" name="Rectangle 20"/>
            <p:cNvSpPr>
              <a:spLocks noChangeArrowheads="1"/>
            </p:cNvSpPr>
            <p:nvPr/>
          </p:nvSpPr>
          <p:spPr bwMode="hidden">
            <a:xfrm>
              <a:off x="2680" y="0"/>
              <a:ext cx="152"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23" name="Rectangle 21"/>
            <p:cNvSpPr>
              <a:spLocks noChangeArrowheads="1"/>
            </p:cNvSpPr>
            <p:nvPr/>
          </p:nvSpPr>
          <p:spPr bwMode="hidden">
            <a:xfrm>
              <a:off x="2366" y="0"/>
              <a:ext cx="336"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24" name="Freeform 22"/>
            <p:cNvSpPr>
              <a:spLocks noChangeArrowheads="1"/>
            </p:cNvSpPr>
            <p:nvPr userDrawn="1"/>
          </p:nvSpPr>
          <p:spPr bwMode="auto">
            <a:xfrm>
              <a:off x="1" y="3875"/>
              <a:ext cx="5760" cy="445"/>
            </a:xfrm>
            <a:custGeom>
              <a:avLst/>
              <a:gdLst>
                <a:gd name="T0" fmla="*/ 5700 w 5760"/>
                <a:gd name="T1" fmla="*/ 86 h 445"/>
                <a:gd name="T2" fmla="*/ 5508 w 5760"/>
                <a:gd name="T3" fmla="*/ 86 h 445"/>
                <a:gd name="T4" fmla="*/ 5454 w 5760"/>
                <a:gd name="T5" fmla="*/ 76 h 445"/>
                <a:gd name="T6" fmla="*/ 5448 w 5760"/>
                <a:gd name="T7" fmla="*/ 60 h 445"/>
                <a:gd name="T8" fmla="*/ 5436 w 5760"/>
                <a:gd name="T9" fmla="*/ 39 h 445"/>
                <a:gd name="T10" fmla="*/ 5401 w 5760"/>
                <a:gd name="T11" fmla="*/ 16 h 445"/>
                <a:gd name="T12" fmla="*/ 5246 w 5760"/>
                <a:gd name="T13" fmla="*/ 10 h 445"/>
                <a:gd name="T14" fmla="*/ 5036 w 5760"/>
                <a:gd name="T15" fmla="*/ 30 h 445"/>
                <a:gd name="T16" fmla="*/ 4950 w 5760"/>
                <a:gd name="T17" fmla="*/ 70 h 445"/>
                <a:gd name="T18" fmla="*/ 4824 w 5760"/>
                <a:gd name="T19" fmla="*/ 107 h 445"/>
                <a:gd name="T20" fmla="*/ 4716 w 5760"/>
                <a:gd name="T21" fmla="*/ 107 h 445"/>
                <a:gd name="T22" fmla="*/ 4644 w 5760"/>
                <a:gd name="T23" fmla="*/ 86 h 445"/>
                <a:gd name="T24" fmla="*/ 4584 w 5760"/>
                <a:gd name="T25" fmla="*/ 13 h 445"/>
                <a:gd name="T26" fmla="*/ 4494 w 5760"/>
                <a:gd name="T27" fmla="*/ 18 h 445"/>
                <a:gd name="T28" fmla="*/ 4374 w 5760"/>
                <a:gd name="T29" fmla="*/ 50 h 445"/>
                <a:gd name="T30" fmla="*/ 4183 w 5760"/>
                <a:gd name="T31" fmla="*/ 91 h 445"/>
                <a:gd name="T32" fmla="*/ 3966 w 5760"/>
                <a:gd name="T33" fmla="*/ 102 h 445"/>
                <a:gd name="T34" fmla="*/ 3762 w 5760"/>
                <a:gd name="T35" fmla="*/ 96 h 445"/>
                <a:gd name="T36" fmla="*/ 3642 w 5760"/>
                <a:gd name="T37" fmla="*/ 70 h 445"/>
                <a:gd name="T38" fmla="*/ 3576 w 5760"/>
                <a:gd name="T39" fmla="*/ 50 h 445"/>
                <a:gd name="T40" fmla="*/ 3516 w 5760"/>
                <a:gd name="T41" fmla="*/ 50 h 445"/>
                <a:gd name="T42" fmla="*/ 3468 w 5760"/>
                <a:gd name="T43" fmla="*/ 65 h 445"/>
                <a:gd name="T44" fmla="*/ 3330 w 5760"/>
                <a:gd name="T45" fmla="*/ 81 h 445"/>
                <a:gd name="T46" fmla="*/ 2970 w 5760"/>
                <a:gd name="T47" fmla="*/ 123 h 445"/>
                <a:gd name="T48" fmla="*/ 2814 w 5760"/>
                <a:gd name="T49" fmla="*/ 128 h 445"/>
                <a:gd name="T50" fmla="*/ 2724 w 5760"/>
                <a:gd name="T51" fmla="*/ 112 h 445"/>
                <a:gd name="T52" fmla="*/ 2710 w 5760"/>
                <a:gd name="T53" fmla="*/ 36 h 445"/>
                <a:gd name="T54" fmla="*/ 2638 w 5760"/>
                <a:gd name="T55" fmla="*/ 60 h 445"/>
                <a:gd name="T56" fmla="*/ 2536 w 5760"/>
                <a:gd name="T57" fmla="*/ 98 h 445"/>
                <a:gd name="T58" fmla="*/ 2410 w 5760"/>
                <a:gd name="T59" fmla="*/ 110 h 445"/>
                <a:gd name="T60" fmla="*/ 2304 w 5760"/>
                <a:gd name="T61" fmla="*/ 86 h 445"/>
                <a:gd name="T62" fmla="*/ 2268 w 5760"/>
                <a:gd name="T63" fmla="*/ 65 h 445"/>
                <a:gd name="T64" fmla="*/ 2156 w 5760"/>
                <a:gd name="T65" fmla="*/ 16 h 445"/>
                <a:gd name="T66" fmla="*/ 2018 w 5760"/>
                <a:gd name="T67" fmla="*/ 76 h 445"/>
                <a:gd name="T68" fmla="*/ 1692 w 5760"/>
                <a:gd name="T69" fmla="*/ 102 h 445"/>
                <a:gd name="T70" fmla="*/ 1524 w 5760"/>
                <a:gd name="T71" fmla="*/ 86 h 445"/>
                <a:gd name="T72" fmla="*/ 1476 w 5760"/>
                <a:gd name="T73" fmla="*/ 70 h 445"/>
                <a:gd name="T74" fmla="*/ 1410 w 5760"/>
                <a:gd name="T75" fmla="*/ 50 h 445"/>
                <a:gd name="T76" fmla="*/ 1356 w 5760"/>
                <a:gd name="T77" fmla="*/ 44 h 445"/>
                <a:gd name="T78" fmla="*/ 1260 w 5760"/>
                <a:gd name="T79" fmla="*/ 70 h 445"/>
                <a:gd name="T80" fmla="*/ 1098 w 5760"/>
                <a:gd name="T81" fmla="*/ 117 h 445"/>
                <a:gd name="T82" fmla="*/ 882 w 5760"/>
                <a:gd name="T83" fmla="*/ 149 h 445"/>
                <a:gd name="T84" fmla="*/ 654 w 5760"/>
                <a:gd name="T85" fmla="*/ 128 h 445"/>
                <a:gd name="T86" fmla="*/ 504 w 5760"/>
                <a:gd name="T87" fmla="*/ 86 h 445"/>
                <a:gd name="T88" fmla="*/ 426 w 5760"/>
                <a:gd name="T89" fmla="*/ 44 h 445"/>
                <a:gd name="T90" fmla="*/ 390 w 5760"/>
                <a:gd name="T91" fmla="*/ 34 h 445"/>
                <a:gd name="T92" fmla="*/ 360 w 5760"/>
                <a:gd name="T93" fmla="*/ 55 h 445"/>
                <a:gd name="T94" fmla="*/ 324 w 5760"/>
                <a:gd name="T95" fmla="*/ 86 h 445"/>
                <a:gd name="T96" fmla="*/ 240 w 5760"/>
                <a:gd name="T97" fmla="*/ 107 h 445"/>
                <a:gd name="T98" fmla="*/ 145 w 5760"/>
                <a:gd name="T99" fmla="*/ 117 h 445"/>
                <a:gd name="T100" fmla="*/ 42 w 5760"/>
                <a:gd name="T101" fmla="*/ 107 h 445"/>
                <a:gd name="T102" fmla="*/ 5760 w 5760"/>
                <a:gd name="T103" fmla="*/ 445 h 4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3"/>
            <p:cNvSpPr/>
            <p:nvPr/>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p:spPr>
          <p:txBody>
            <a:bodyPr/>
            <a:lstStyle/>
            <a:p>
              <a:pPr algn="ctr">
                <a:defRPr/>
              </a:pPr>
              <a:endParaRPr lang="en-US"/>
            </a:p>
          </p:txBody>
        </p:sp>
      </p:grpSp>
      <p:sp>
        <p:nvSpPr>
          <p:cNvPr id="147480"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a:t>Click to edit Master title style</a:t>
            </a:r>
          </a:p>
        </p:txBody>
      </p:sp>
      <p:sp>
        <p:nvSpPr>
          <p:cNvPr id="14748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smtClean="0"/>
            </a:lvl1pPr>
          </a:lstStyle>
          <a:p>
            <a:pPr>
              <a:defRPr/>
            </a:pPr>
            <a:fld id="{1CCE6654-1CE9-478E-A938-7FF8B40DE010}" type="slidenum">
              <a:rPr lang="en-US" altLang="vi-VN"/>
              <a:pPr>
                <a:defRPr/>
              </a:pPr>
              <a:t>‹#›</a:t>
            </a:fld>
            <a:endParaRPr lang="en-US" altLang="vi-VN"/>
          </a:p>
        </p:txBody>
      </p:sp>
    </p:spTree>
    <p:extLst>
      <p:ext uri="{BB962C8B-B14F-4D97-AF65-F5344CB8AC3E}">
        <p14:creationId xmlns:p14="http://schemas.microsoft.com/office/powerpoint/2010/main" val="1200313866"/>
      </p:ext>
    </p:extLst>
  </p:cSld>
  <p:clrMapOvr>
    <a:masterClrMapping/>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B8239D06-3468-425C-BBA9-E697F8A1B89C}" type="slidenum">
              <a:rPr lang="en-US" altLang="vi-VN"/>
              <a:pPr>
                <a:defRPr/>
              </a:pPr>
              <a:t>‹#›</a:t>
            </a:fld>
            <a:endParaRPr lang="en-US" altLang="vi-VN"/>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2017222"/>
      </p:ext>
    </p:extLst>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41274296-FE6E-4EC7-81B9-516D2A3F3EC5}" type="slidenum">
              <a:rPr lang="en-US" altLang="vi-VN"/>
              <a:pPr>
                <a:defRPr/>
              </a:pPr>
              <a:t>‹#›</a:t>
            </a:fld>
            <a:endParaRPr lang="en-US" altLang="vi-VN"/>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2557071"/>
      </p:ext>
    </p:extLst>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0F4EE0A-279C-4318-9EAB-0E17C948E4B9}" type="slidenum">
              <a:rPr lang="en-US" altLang="vi-VN"/>
              <a:pPr>
                <a:defRPr/>
              </a:pPr>
              <a:t>‹#›</a:t>
            </a:fld>
            <a:endParaRPr lang="en-US" altLang="vi-VN"/>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1188651"/>
      </p:ext>
    </p:extLst>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59B2CE27-6A10-471B-8C23-FB6E80F5F018}" type="slidenum">
              <a:rPr lang="en-US" altLang="vi-VN"/>
              <a:pPr>
                <a:defRPr/>
              </a:pPr>
              <a:t>‹#›</a:t>
            </a:fld>
            <a:endParaRPr lang="en-US" altLang="vi-VN"/>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89122956"/>
      </p:ext>
    </p:extLst>
  </p:cSld>
  <p:clrMapOvr>
    <a:masterClrMapping/>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9070A9BF-63EE-4B72-973F-707C83D74251}" type="slidenum">
              <a:rPr lang="en-US" altLang="vi-VN"/>
              <a:pPr>
                <a:defRPr/>
              </a:pPr>
              <a:t>‹#›</a:t>
            </a:fld>
            <a:endParaRPr lang="en-US" altLang="vi-VN"/>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1171671"/>
      </p:ext>
    </p:extLst>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AABBCF75-3BCF-4FBF-B1ED-364A5C892F23}" type="slidenum">
              <a:rPr lang="en-US" altLang="vi-VN"/>
              <a:pPr>
                <a:defRPr/>
              </a:pPr>
              <a:t>‹#›</a:t>
            </a:fld>
            <a:endParaRPr lang="en-US" altLang="vi-VN"/>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79000026"/>
      </p:ext>
    </p:extLst>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285FA74D-8479-465C-8896-299319620F2D}" type="slidenum">
              <a:rPr lang="en-US" altLang="vi-VN"/>
              <a:pPr>
                <a:defRPr/>
              </a:pPr>
              <a:t>‹#›</a:t>
            </a:fld>
            <a:endParaRPr lang="en-US" altLang="vi-VN"/>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95728104"/>
      </p:ext>
    </p:extLst>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C8038F06-9FC5-4852-8A2C-9C6C0070A828}" type="slidenum">
              <a:rPr lang="en-US" altLang="vi-VN"/>
              <a:pPr>
                <a:defRPr/>
              </a:pPr>
              <a:t>‹#›</a:t>
            </a:fld>
            <a:endParaRPr lang="en-US" altLang="vi-VN"/>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78499630"/>
      </p:ext>
    </p:extLst>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CE6C5C52-D346-4F38-B100-C5657AB01EA4}" type="slidenum">
              <a:rPr lang="en-US" altLang="vi-VN"/>
              <a:pPr>
                <a:defRPr/>
              </a:pPr>
              <a:t>‹#›</a:t>
            </a:fld>
            <a:endParaRPr lang="en-US" altLang="vi-VN"/>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95526399"/>
      </p:ext>
    </p:extLst>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189F3E13-7EB4-468F-A6CC-D3A81E64B3A1}" type="slidenum">
              <a:rPr lang="en-US" altLang="vi-VN"/>
              <a:pPr>
                <a:defRPr/>
              </a:pPr>
              <a:t>‹#›</a:t>
            </a:fld>
            <a:endParaRPr lang="en-US" altLang="vi-VN"/>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54619353"/>
      </p:ext>
    </p:extLst>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61463" cy="6858000"/>
            <a:chOff x="0" y="0"/>
            <a:chExt cx="5770" cy="4320"/>
          </a:xfrm>
        </p:grpSpPr>
        <p:sp>
          <p:nvSpPr>
            <p:cNvPr id="146435" name="Rectangle 3"/>
            <p:cNvSpPr>
              <a:spLocks noChangeArrowheads="1"/>
            </p:cNvSpPr>
            <p:nvPr/>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p:spPr>
          <p:txBody>
            <a:bodyPr wrap="none" anchor="ctr"/>
            <a:lstStyle/>
            <a:p>
              <a:pPr algn="ctr">
                <a:defRPr/>
              </a:pPr>
              <a:endParaRPr lang="en-US"/>
            </a:p>
          </p:txBody>
        </p:sp>
        <p:sp>
          <p:nvSpPr>
            <p:cNvPr id="1033" name="Rectangle 4"/>
            <p:cNvSpPr>
              <a:spLocks noChangeArrowheads="1"/>
            </p:cNvSpPr>
            <p:nvPr/>
          </p:nvSpPr>
          <p:spPr bwMode="hidden">
            <a:xfrm>
              <a:off x="1056" y="0"/>
              <a:ext cx="192"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034" name="Rectangle 5"/>
            <p:cNvSpPr>
              <a:spLocks noChangeArrowheads="1"/>
            </p:cNvSpPr>
            <p:nvPr/>
          </p:nvSpPr>
          <p:spPr bwMode="hidden">
            <a:xfrm>
              <a:off x="1728" y="0"/>
              <a:ext cx="432"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035" name="Rectangle 6"/>
            <p:cNvSpPr>
              <a:spLocks noChangeArrowheads="1"/>
            </p:cNvSpPr>
            <p:nvPr/>
          </p:nvSpPr>
          <p:spPr bwMode="hidden">
            <a:xfrm>
              <a:off x="2256" y="0"/>
              <a:ext cx="240" cy="4320"/>
            </a:xfrm>
            <a:prstGeom prst="rect">
              <a:avLst/>
            </a:prstGeom>
            <a:solidFill>
              <a:schemeClr val="bg1"/>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036" name="Rectangle 7"/>
            <p:cNvSpPr>
              <a:spLocks noChangeArrowheads="1"/>
            </p:cNvSpPr>
            <p:nvPr/>
          </p:nvSpPr>
          <p:spPr bwMode="hidden">
            <a:xfrm>
              <a:off x="1344" y="0"/>
              <a:ext cx="384"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037" name="Rectangle 8"/>
            <p:cNvSpPr>
              <a:spLocks noChangeArrowheads="1"/>
            </p:cNvSpPr>
            <p:nvPr/>
          </p:nvSpPr>
          <p:spPr bwMode="hidden">
            <a:xfrm>
              <a:off x="480" y="0"/>
              <a:ext cx="576"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46441" name="Rectangle 9"/>
            <p:cNvSpPr>
              <a:spLocks noChangeArrowheads="1"/>
            </p:cNvSpPr>
            <p:nvPr/>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p:spPr>
          <p:txBody>
            <a:bodyPr wrap="none" anchor="ctr"/>
            <a:lstStyle/>
            <a:p>
              <a:pPr algn="ctr">
                <a:defRPr/>
              </a:pPr>
              <a:endParaRPr lang="en-US"/>
            </a:p>
          </p:txBody>
        </p:sp>
        <p:sp>
          <p:nvSpPr>
            <p:cNvPr id="146442" name="Rectangle 10"/>
            <p:cNvSpPr>
              <a:spLocks noChangeArrowheads="1"/>
            </p:cNvSpPr>
            <p:nvPr/>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p:spPr>
          <p:txBody>
            <a:bodyPr wrap="none" anchor="ctr"/>
            <a:lstStyle/>
            <a:p>
              <a:pPr algn="ctr">
                <a:defRPr/>
              </a:pPr>
              <a:endParaRPr lang="en-US"/>
            </a:p>
          </p:txBody>
        </p:sp>
        <p:sp>
          <p:nvSpPr>
            <p:cNvPr id="1040" name="Rectangle 11"/>
            <p:cNvSpPr>
              <a:spLocks noChangeArrowheads="1"/>
            </p:cNvSpPr>
            <p:nvPr/>
          </p:nvSpPr>
          <p:spPr bwMode="hidden">
            <a:xfrm>
              <a:off x="2160" y="0"/>
              <a:ext cx="240"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041" name="Rectangle 12"/>
            <p:cNvSpPr>
              <a:spLocks noChangeArrowheads="1"/>
            </p:cNvSpPr>
            <p:nvPr/>
          </p:nvSpPr>
          <p:spPr bwMode="hidden">
            <a:xfrm>
              <a:off x="2784" y="0"/>
              <a:ext cx="532"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042" name="Rectangle 13"/>
            <p:cNvSpPr>
              <a:spLocks noChangeArrowheads="1"/>
            </p:cNvSpPr>
            <p:nvPr/>
          </p:nvSpPr>
          <p:spPr bwMode="hidden">
            <a:xfrm>
              <a:off x="1248" y="0"/>
              <a:ext cx="144" cy="4320"/>
            </a:xfrm>
            <a:prstGeom prst="rect">
              <a:avLst/>
            </a:prstGeom>
            <a:solidFill>
              <a:schemeClr val="bg2"/>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043" name="Rectangle 14"/>
            <p:cNvSpPr>
              <a:spLocks noChangeArrowheads="1"/>
            </p:cNvSpPr>
            <p:nvPr/>
          </p:nvSpPr>
          <p:spPr bwMode="hidden">
            <a:xfrm>
              <a:off x="3300" y="0"/>
              <a:ext cx="252" cy="4320"/>
            </a:xfrm>
            <a:prstGeom prst="rect">
              <a:avLst/>
            </a:prstGeom>
            <a:solidFill>
              <a:schemeClr val="bg2"/>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46447" name="Rectangle 15"/>
            <p:cNvSpPr>
              <a:spLocks noChangeArrowheads="1"/>
            </p:cNvSpPr>
            <p:nvPr/>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p:spPr>
          <p:txBody>
            <a:bodyPr wrap="none" anchor="ctr"/>
            <a:lstStyle/>
            <a:p>
              <a:pPr algn="ctr">
                <a:defRPr/>
              </a:pPr>
              <a:endParaRPr lang="en-US"/>
            </a:p>
          </p:txBody>
        </p:sp>
        <p:sp>
          <p:nvSpPr>
            <p:cNvPr id="1045" name="Rectangle 16"/>
            <p:cNvSpPr>
              <a:spLocks noChangeArrowheads="1"/>
            </p:cNvSpPr>
            <p:nvPr/>
          </p:nvSpPr>
          <p:spPr bwMode="hidden">
            <a:xfrm>
              <a:off x="4608" y="0"/>
              <a:ext cx="672" cy="4320"/>
            </a:xfrm>
            <a:prstGeom prst="rect">
              <a:avLst/>
            </a:prstGeom>
            <a:gradFill rotWithShape="0">
              <a:gsLst>
                <a:gs pos="0">
                  <a:schemeClr val="bg2"/>
                </a:gs>
                <a:gs pos="100000">
                  <a:schemeClr val="accent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46449" name="Rectangle 17"/>
            <p:cNvSpPr>
              <a:spLocks noChangeArrowheads="1"/>
            </p:cNvSpPr>
            <p:nvPr/>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p:spPr>
          <p:txBody>
            <a:bodyPr wrap="none" anchor="ctr"/>
            <a:lstStyle/>
            <a:p>
              <a:pPr algn="ctr">
                <a:defRPr/>
              </a:pPr>
              <a:endParaRPr lang="en-US"/>
            </a:p>
          </p:txBody>
        </p:sp>
        <p:sp>
          <p:nvSpPr>
            <p:cNvPr id="1047" name="Rectangle 18"/>
            <p:cNvSpPr>
              <a:spLocks noChangeArrowheads="1"/>
            </p:cNvSpPr>
            <p:nvPr/>
          </p:nvSpPr>
          <p:spPr bwMode="hidden">
            <a:xfrm>
              <a:off x="3840" y="0"/>
              <a:ext cx="528"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46451" name="Rectangle 19"/>
            <p:cNvSpPr>
              <a:spLocks noChangeArrowheads="1"/>
            </p:cNvSpPr>
            <p:nvPr/>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p:spPr>
          <p:txBody>
            <a:bodyPr wrap="none" anchor="ctr"/>
            <a:lstStyle/>
            <a:p>
              <a:pPr algn="ctr">
                <a:defRPr/>
              </a:pPr>
              <a:endParaRPr lang="en-US"/>
            </a:p>
          </p:txBody>
        </p:sp>
        <p:sp>
          <p:nvSpPr>
            <p:cNvPr id="1049" name="Rectangle 20"/>
            <p:cNvSpPr>
              <a:spLocks noChangeArrowheads="1"/>
            </p:cNvSpPr>
            <p:nvPr/>
          </p:nvSpPr>
          <p:spPr bwMode="hidden">
            <a:xfrm>
              <a:off x="2680" y="0"/>
              <a:ext cx="152" cy="4320"/>
            </a:xfrm>
            <a:prstGeom prst="rect">
              <a:avLst/>
            </a:prstGeom>
            <a:gradFill rotWithShape="0">
              <a:gsLst>
                <a:gs pos="0">
                  <a:schemeClr val="bg2"/>
                </a:gs>
                <a:gs pos="100000">
                  <a:schemeClr val="bg1"/>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050" name="Rectangle 21"/>
            <p:cNvSpPr>
              <a:spLocks noChangeArrowheads="1"/>
            </p:cNvSpPr>
            <p:nvPr/>
          </p:nvSpPr>
          <p:spPr bwMode="hidden">
            <a:xfrm>
              <a:off x="2366" y="0"/>
              <a:ext cx="336" cy="4320"/>
            </a:xfrm>
            <a:prstGeom prst="rect">
              <a:avLst/>
            </a:prstGeom>
            <a:gradFill rotWithShape="0">
              <a:gsLst>
                <a:gs pos="0">
                  <a:schemeClr val="bg1"/>
                </a:gs>
                <a:gs pos="100000">
                  <a:schemeClr val="bg2"/>
                </a:gs>
              </a:gsLst>
              <a:lin ang="0" scaled="1"/>
            </a:gra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endParaRPr lang="vi-VN" altLang="vi-VN"/>
            </a:p>
          </p:txBody>
        </p:sp>
        <p:sp>
          <p:nvSpPr>
            <p:cNvPr id="1051" name="Freeform 22"/>
            <p:cNvSpPr>
              <a:spLocks noChangeArrowheads="1"/>
            </p:cNvSpPr>
            <p:nvPr userDrawn="1"/>
          </p:nvSpPr>
          <p:spPr bwMode="auto">
            <a:xfrm>
              <a:off x="1" y="3875"/>
              <a:ext cx="5760" cy="445"/>
            </a:xfrm>
            <a:custGeom>
              <a:avLst/>
              <a:gdLst>
                <a:gd name="T0" fmla="*/ 5700 w 5760"/>
                <a:gd name="T1" fmla="*/ 86 h 445"/>
                <a:gd name="T2" fmla="*/ 5508 w 5760"/>
                <a:gd name="T3" fmla="*/ 86 h 445"/>
                <a:gd name="T4" fmla="*/ 5454 w 5760"/>
                <a:gd name="T5" fmla="*/ 76 h 445"/>
                <a:gd name="T6" fmla="*/ 5448 w 5760"/>
                <a:gd name="T7" fmla="*/ 60 h 445"/>
                <a:gd name="T8" fmla="*/ 5436 w 5760"/>
                <a:gd name="T9" fmla="*/ 39 h 445"/>
                <a:gd name="T10" fmla="*/ 5401 w 5760"/>
                <a:gd name="T11" fmla="*/ 16 h 445"/>
                <a:gd name="T12" fmla="*/ 5246 w 5760"/>
                <a:gd name="T13" fmla="*/ 10 h 445"/>
                <a:gd name="T14" fmla="*/ 5036 w 5760"/>
                <a:gd name="T15" fmla="*/ 30 h 445"/>
                <a:gd name="T16" fmla="*/ 4950 w 5760"/>
                <a:gd name="T17" fmla="*/ 70 h 445"/>
                <a:gd name="T18" fmla="*/ 4824 w 5760"/>
                <a:gd name="T19" fmla="*/ 107 h 445"/>
                <a:gd name="T20" fmla="*/ 4716 w 5760"/>
                <a:gd name="T21" fmla="*/ 107 h 445"/>
                <a:gd name="T22" fmla="*/ 4644 w 5760"/>
                <a:gd name="T23" fmla="*/ 86 h 445"/>
                <a:gd name="T24" fmla="*/ 4584 w 5760"/>
                <a:gd name="T25" fmla="*/ 13 h 445"/>
                <a:gd name="T26" fmla="*/ 4494 w 5760"/>
                <a:gd name="T27" fmla="*/ 18 h 445"/>
                <a:gd name="T28" fmla="*/ 4374 w 5760"/>
                <a:gd name="T29" fmla="*/ 50 h 445"/>
                <a:gd name="T30" fmla="*/ 4183 w 5760"/>
                <a:gd name="T31" fmla="*/ 91 h 445"/>
                <a:gd name="T32" fmla="*/ 3966 w 5760"/>
                <a:gd name="T33" fmla="*/ 102 h 445"/>
                <a:gd name="T34" fmla="*/ 3762 w 5760"/>
                <a:gd name="T35" fmla="*/ 96 h 445"/>
                <a:gd name="T36" fmla="*/ 3642 w 5760"/>
                <a:gd name="T37" fmla="*/ 70 h 445"/>
                <a:gd name="T38" fmla="*/ 3576 w 5760"/>
                <a:gd name="T39" fmla="*/ 50 h 445"/>
                <a:gd name="T40" fmla="*/ 3516 w 5760"/>
                <a:gd name="T41" fmla="*/ 50 h 445"/>
                <a:gd name="T42" fmla="*/ 3468 w 5760"/>
                <a:gd name="T43" fmla="*/ 65 h 445"/>
                <a:gd name="T44" fmla="*/ 3330 w 5760"/>
                <a:gd name="T45" fmla="*/ 81 h 445"/>
                <a:gd name="T46" fmla="*/ 2970 w 5760"/>
                <a:gd name="T47" fmla="*/ 123 h 445"/>
                <a:gd name="T48" fmla="*/ 2814 w 5760"/>
                <a:gd name="T49" fmla="*/ 128 h 445"/>
                <a:gd name="T50" fmla="*/ 2724 w 5760"/>
                <a:gd name="T51" fmla="*/ 112 h 445"/>
                <a:gd name="T52" fmla="*/ 2710 w 5760"/>
                <a:gd name="T53" fmla="*/ 36 h 445"/>
                <a:gd name="T54" fmla="*/ 2638 w 5760"/>
                <a:gd name="T55" fmla="*/ 60 h 445"/>
                <a:gd name="T56" fmla="*/ 2536 w 5760"/>
                <a:gd name="T57" fmla="*/ 98 h 445"/>
                <a:gd name="T58" fmla="*/ 2410 w 5760"/>
                <a:gd name="T59" fmla="*/ 110 h 445"/>
                <a:gd name="T60" fmla="*/ 2304 w 5760"/>
                <a:gd name="T61" fmla="*/ 86 h 445"/>
                <a:gd name="T62" fmla="*/ 2268 w 5760"/>
                <a:gd name="T63" fmla="*/ 65 h 445"/>
                <a:gd name="T64" fmla="*/ 2156 w 5760"/>
                <a:gd name="T65" fmla="*/ 16 h 445"/>
                <a:gd name="T66" fmla="*/ 2018 w 5760"/>
                <a:gd name="T67" fmla="*/ 76 h 445"/>
                <a:gd name="T68" fmla="*/ 1692 w 5760"/>
                <a:gd name="T69" fmla="*/ 102 h 445"/>
                <a:gd name="T70" fmla="*/ 1524 w 5760"/>
                <a:gd name="T71" fmla="*/ 86 h 445"/>
                <a:gd name="T72" fmla="*/ 1476 w 5760"/>
                <a:gd name="T73" fmla="*/ 70 h 445"/>
                <a:gd name="T74" fmla="*/ 1410 w 5760"/>
                <a:gd name="T75" fmla="*/ 50 h 445"/>
                <a:gd name="T76" fmla="*/ 1356 w 5760"/>
                <a:gd name="T77" fmla="*/ 44 h 445"/>
                <a:gd name="T78" fmla="*/ 1260 w 5760"/>
                <a:gd name="T79" fmla="*/ 70 h 445"/>
                <a:gd name="T80" fmla="*/ 1098 w 5760"/>
                <a:gd name="T81" fmla="*/ 117 h 445"/>
                <a:gd name="T82" fmla="*/ 882 w 5760"/>
                <a:gd name="T83" fmla="*/ 149 h 445"/>
                <a:gd name="T84" fmla="*/ 654 w 5760"/>
                <a:gd name="T85" fmla="*/ 128 h 445"/>
                <a:gd name="T86" fmla="*/ 504 w 5760"/>
                <a:gd name="T87" fmla="*/ 86 h 445"/>
                <a:gd name="T88" fmla="*/ 426 w 5760"/>
                <a:gd name="T89" fmla="*/ 44 h 445"/>
                <a:gd name="T90" fmla="*/ 390 w 5760"/>
                <a:gd name="T91" fmla="*/ 34 h 445"/>
                <a:gd name="T92" fmla="*/ 360 w 5760"/>
                <a:gd name="T93" fmla="*/ 55 h 445"/>
                <a:gd name="T94" fmla="*/ 324 w 5760"/>
                <a:gd name="T95" fmla="*/ 86 h 445"/>
                <a:gd name="T96" fmla="*/ 240 w 5760"/>
                <a:gd name="T97" fmla="*/ 107 h 445"/>
                <a:gd name="T98" fmla="*/ 145 w 5760"/>
                <a:gd name="T99" fmla="*/ 117 h 445"/>
                <a:gd name="T100" fmla="*/ 42 w 5760"/>
                <a:gd name="T101" fmla="*/ 107 h 445"/>
                <a:gd name="T102" fmla="*/ 5760 w 5760"/>
                <a:gd name="T103" fmla="*/ 445 h 44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55" name="Freeform 23"/>
            <p:cNvSpPr/>
            <p:nvPr/>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p:spPr>
          <p:txBody>
            <a:bodyPr/>
            <a:lstStyle/>
            <a:p>
              <a:pPr algn="ctr">
                <a:defRPr/>
              </a:pPr>
              <a:endParaRPr lang="en-US"/>
            </a:p>
          </p:txBody>
        </p:sp>
      </p:grpSp>
      <p:sp>
        <p:nvSpPr>
          <p:cNvPr id="146456" name="Rectangle 24"/>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lstStyle/>
          <a:p>
            <a:pPr lvl="0"/>
            <a:r>
              <a:rPr lang="en-US" noProof="1"/>
              <a:t>Click to edit Master title style</a:t>
            </a:r>
          </a:p>
        </p:txBody>
      </p:sp>
      <p:sp>
        <p:nvSpPr>
          <p:cNvPr id="146457" name="Rectangle 25"/>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146458" name="Rectangle 2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lstStyle>
            <a:lvl1pPr algn="ctr" eaLnBrk="1" hangingPunct="1">
              <a:defRPr sz="1000">
                <a:effectLst>
                  <a:outerShdw blurRad="38100" dist="38100" dir="2700000" algn="tl">
                    <a:srgbClr val="000000"/>
                  </a:outerShdw>
                </a:effectLst>
                <a:latin typeface="+mn-lt"/>
              </a:defRPr>
            </a:lvl1pPr>
          </a:lstStyle>
          <a:p>
            <a:pPr>
              <a:defRPr/>
            </a:pPr>
            <a:endParaRPr lang="en-US"/>
          </a:p>
        </p:txBody>
      </p:sp>
      <p:sp>
        <p:nvSpPr>
          <p:cNvPr id="146459" name="Rectangle 27"/>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latin typeface="Tahoma" panose="020B0604030504040204" pitchFamily="34" charset="0"/>
              </a:defRPr>
            </a:lvl1pPr>
          </a:lstStyle>
          <a:p>
            <a:pPr>
              <a:defRPr/>
            </a:pPr>
            <a:fld id="{4A9B99A7-C6DC-4ADB-8A22-7CAF5BED180A}" type="slidenum">
              <a:rPr lang="en-US" altLang="vi-VN"/>
              <a:pPr>
                <a:defRPr/>
              </a:pPr>
              <a:t>‹#›</a:t>
            </a:fld>
            <a:endParaRPr lang="en-US" altLang="vi-VN"/>
          </a:p>
        </p:txBody>
      </p:sp>
      <p:sp>
        <p:nvSpPr>
          <p:cNvPr id="146460" name="Rectangle 28"/>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lstStyle>
            <a:lvl1pPr algn="l" eaLnBrk="1" hangingPunct="1">
              <a:defRPr sz="1000">
                <a:effectLst>
                  <a:outerShdw blurRad="38100" dist="38100" dir="2700000" algn="tl">
                    <a:srgbClr val="000000"/>
                  </a:outerShdw>
                </a:effectLst>
                <a:latin typeface="+mn-l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heel spokes="8"/>
  </p:transition>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anose="05000000000000000000"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7813"/>
            <a:ext cx="8229600" cy="1139825"/>
          </a:xfrm>
        </p:spPr>
        <p:txBody>
          <a:bodyPr>
            <a:prstTxWarp prst="textNoShape">
              <a:avLst/>
            </a:prstTxWarp>
          </a:bodyPr>
          <a:lstStyle/>
          <a:p>
            <a:endParaRPr lang="vi-VN" altLang="vi-VN" sz="4200">
              <a:effectLst/>
            </a:endParaRPr>
          </a:p>
        </p:txBody>
      </p:sp>
      <p:sp>
        <p:nvSpPr>
          <p:cNvPr id="4099"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p>
            <a:endParaRPr lang="vi-VN" altLang="vi-VN">
              <a:effectLst/>
            </a:endParaRPr>
          </a:p>
        </p:txBody>
      </p:sp>
      <p:grpSp>
        <p:nvGrpSpPr>
          <p:cNvPr id="4100" name="Group 4"/>
          <p:cNvGrpSpPr>
            <a:grpSpLocks/>
          </p:cNvGrpSpPr>
          <p:nvPr/>
        </p:nvGrpSpPr>
        <p:grpSpPr bwMode="auto">
          <a:xfrm>
            <a:off x="42" y="-45151"/>
            <a:ext cx="9144000" cy="6858001"/>
            <a:chOff x="0" y="0"/>
            <a:chExt cx="5760" cy="4320"/>
          </a:xfrm>
        </p:grpSpPr>
        <p:grpSp>
          <p:nvGrpSpPr>
            <p:cNvPr id="4111" name="Group 2"/>
            <p:cNvGrpSpPr>
              <a:grpSpLocks/>
            </p:cNvGrpSpPr>
            <p:nvPr/>
          </p:nvGrpSpPr>
          <p:grpSpPr bwMode="auto">
            <a:xfrm>
              <a:off x="0" y="0"/>
              <a:ext cx="5760" cy="4320"/>
              <a:chOff x="0" y="0"/>
              <a:chExt cx="5760" cy="4333"/>
            </a:xfrm>
          </p:grpSpPr>
          <p:pic>
            <p:nvPicPr>
              <p:cNvPr id="4118" name="Picture 3"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flipV="1">
                <a:off x="3561" y="2108"/>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flipV="1">
                <a:off x="-2085" y="2121"/>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12" name="Group 10"/>
            <p:cNvGrpSpPr>
              <a:grpSpLocks/>
            </p:cNvGrpSpPr>
            <p:nvPr/>
          </p:nvGrpSpPr>
          <p:grpSpPr bwMode="auto">
            <a:xfrm>
              <a:off x="0" y="26"/>
              <a:ext cx="5716" cy="4217"/>
              <a:chOff x="0" y="26"/>
              <a:chExt cx="5716" cy="4217"/>
            </a:xfrm>
          </p:grpSpPr>
          <p:sp>
            <p:nvSpPr>
              <p:cNvPr id="4113" name="Rectangle 11"/>
              <p:cNvSpPr>
                <a:spLocks noChangeArrowheads="1"/>
              </p:cNvSpPr>
              <p:nvPr/>
            </p:nvSpPr>
            <p:spPr bwMode="auto">
              <a:xfrm>
                <a:off x="90" y="26"/>
                <a:ext cx="5568" cy="412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0"/>
                  </a:spcBef>
                  <a:buClrTx/>
                  <a:buSzTx/>
                  <a:buFontTx/>
                  <a:buNone/>
                </a:pPr>
                <a:endParaRPr lang="vi-VN" altLang="vi-VN" sz="1800">
                  <a:latin typeface="Times New Roman" panose="02020603050405020304" pitchFamily="18" charset="0"/>
                </a:endParaRPr>
              </a:p>
            </p:txBody>
          </p:sp>
          <p:pic>
            <p:nvPicPr>
              <p:cNvPr id="4114" name="Picture 24" descr="729747d8za2kbus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1"/>
                <a:ext cx="1152"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28" descr="Flower-06-ju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96"/>
                <a:ext cx="52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31" descr="Flower-06-ju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8" y="96"/>
                <a:ext cx="52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24" descr="729747d8za2kbus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 y="3289"/>
                <a:ext cx="1152"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4101" name="Picture 12" descr="200709100130143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0" y="-26988"/>
            <a:ext cx="1179513" cy="2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2" descr="200709100130143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4788" y="0"/>
            <a:ext cx="117951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26"/>
          <p:cNvSpPr txBox="1">
            <a:spLocks noChangeArrowheads="1"/>
          </p:cNvSpPr>
          <p:nvPr/>
        </p:nvSpPr>
        <p:spPr bwMode="auto">
          <a:xfrm>
            <a:off x="1495425" y="-42863"/>
            <a:ext cx="6029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1600" b="1" dirty="0">
              <a:solidFill>
                <a:srgbClr val="002060"/>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600" b="1" dirty="0">
                <a:solidFill>
                  <a:srgbClr val="002060"/>
                </a:solidFill>
                <a:latin typeface="Times New Roman" panose="02020603050405020304" pitchFamily="18" charset="0"/>
                <a:cs typeface="Times New Roman" panose="02020603050405020304" pitchFamily="18" charset="0"/>
              </a:rPr>
              <a:t>UBND QUẬN LONG BIÊN</a:t>
            </a:r>
          </a:p>
          <a:p>
            <a:pPr algn="ctr" eaLnBrk="1" hangingPunct="1">
              <a:spcBef>
                <a:spcPct val="0"/>
              </a:spcBef>
              <a:buClrTx/>
              <a:buSzTx/>
              <a:buFontTx/>
              <a:buNone/>
            </a:pPr>
            <a:r>
              <a:rPr lang="en-US" altLang="en-US" sz="1600" b="1" dirty="0">
                <a:solidFill>
                  <a:srgbClr val="002060"/>
                </a:solidFill>
                <a:latin typeface="Times New Roman" panose="02020603050405020304" pitchFamily="18" charset="0"/>
                <a:cs typeface="Times New Roman" panose="02020603050405020304" pitchFamily="18" charset="0"/>
              </a:rPr>
              <a:t>TRƯỜNG MẦM </a:t>
            </a:r>
            <a:r>
              <a:rPr lang="en-US" altLang="en-US" sz="1600" b="1">
                <a:solidFill>
                  <a:srgbClr val="002060"/>
                </a:solidFill>
                <a:latin typeface="Times New Roman" panose="02020603050405020304" pitchFamily="18" charset="0"/>
                <a:cs typeface="Times New Roman" panose="02020603050405020304" pitchFamily="18" charset="0"/>
              </a:rPr>
              <a:t>NON HOA MỘC LAN</a:t>
            </a:r>
            <a:endParaRPr lang="en-US" altLang="en-US" sz="1600" b="1" dirty="0">
              <a:solidFill>
                <a:srgbClr val="002060"/>
              </a:solidFill>
              <a:latin typeface="Times New Roman" panose="02020603050405020304" pitchFamily="18" charset="0"/>
              <a:cs typeface="Times New Roman" panose="02020603050405020304" pitchFamily="18" charset="0"/>
            </a:endParaRPr>
          </a:p>
        </p:txBody>
      </p:sp>
      <p:sp>
        <p:nvSpPr>
          <p:cNvPr id="4104" name="TextBox 27"/>
          <p:cNvSpPr txBox="1">
            <a:spLocks noChangeArrowheads="1"/>
          </p:cNvSpPr>
          <p:nvPr/>
        </p:nvSpPr>
        <p:spPr bwMode="auto">
          <a:xfrm>
            <a:off x="1695450" y="2544763"/>
            <a:ext cx="7038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800" b="1" dirty="0">
                <a:solidFill>
                  <a:schemeClr val="accent1">
                    <a:lumMod val="75000"/>
                  </a:schemeClr>
                </a:solidFill>
                <a:latin typeface="Times New Roman" panose="02020603050405020304" pitchFamily="18" charset="0"/>
                <a:cs typeface="Times New Roman" panose="02020603050405020304" pitchFamily="18" charset="0"/>
              </a:rPr>
              <a:t>LĨNH VỰC PHÁT TRIỂN NGÔN NGỮ</a:t>
            </a:r>
          </a:p>
        </p:txBody>
      </p:sp>
      <p:sp>
        <p:nvSpPr>
          <p:cNvPr id="4105" name="TextBox 28"/>
          <p:cNvSpPr txBox="1">
            <a:spLocks noChangeArrowheads="1"/>
          </p:cNvSpPr>
          <p:nvPr/>
        </p:nvSpPr>
        <p:spPr bwMode="auto">
          <a:xfrm>
            <a:off x="504825" y="3676650"/>
            <a:ext cx="8755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Đề</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tài</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Thơ</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Bác</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Hồ</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của</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em</a:t>
            </a:r>
            <a:r>
              <a:rPr lang="en-US" altLang="en-US" sz="2000" b="1" dirty="0">
                <a:solidFill>
                  <a:srgbClr val="002060"/>
                </a:solidFill>
                <a:latin typeface="Times New Roman" panose="02020603050405020304" pitchFamily="18" charset="0"/>
                <a:cs typeface="Times New Roman" panose="02020603050405020304" pitchFamily="18" charset="0"/>
              </a:rPr>
              <a:t> – </a:t>
            </a:r>
            <a:r>
              <a:rPr lang="en-US" altLang="en-US" sz="2000" b="1" dirty="0" err="1">
                <a:solidFill>
                  <a:srgbClr val="002060"/>
                </a:solidFill>
                <a:latin typeface="Times New Roman" panose="02020603050405020304" pitchFamily="18" charset="0"/>
                <a:cs typeface="Times New Roman" panose="02020603050405020304" pitchFamily="18" charset="0"/>
              </a:rPr>
              <a:t>Tác</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giả</a:t>
            </a:r>
            <a:r>
              <a:rPr lang="en-US" altLang="en-US" sz="2000" b="1" dirty="0">
                <a:solidFill>
                  <a:srgbClr val="002060"/>
                </a:solidFill>
                <a:latin typeface="Times New Roman" panose="02020603050405020304" pitchFamily="18" charset="0"/>
                <a:cs typeface="Times New Roman" panose="02020603050405020304" pitchFamily="18" charset="0"/>
              </a:rPr>
              <a:t>: Phan </a:t>
            </a:r>
            <a:r>
              <a:rPr lang="en-US" altLang="en-US" sz="2000" b="1" dirty="0" err="1">
                <a:solidFill>
                  <a:srgbClr val="002060"/>
                </a:solidFill>
                <a:latin typeface="Times New Roman" panose="02020603050405020304" pitchFamily="18" charset="0"/>
                <a:cs typeface="Times New Roman" panose="02020603050405020304" pitchFamily="18" charset="0"/>
              </a:rPr>
              <a:t>Thị</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Thanh</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Nhàn</a:t>
            </a:r>
            <a:endParaRPr lang="en-US" altLang="en-US" sz="2000" b="1" dirty="0">
              <a:solidFill>
                <a:srgbClr val="002060"/>
              </a:solidFill>
              <a:latin typeface="Times New Roman" panose="02020603050405020304" pitchFamily="18" charset="0"/>
              <a:cs typeface="Times New Roman" panose="02020603050405020304" pitchFamily="18" charset="0"/>
            </a:endParaRPr>
          </a:p>
        </p:txBody>
      </p:sp>
      <p:sp>
        <p:nvSpPr>
          <p:cNvPr id="4106" name="TextBox 29"/>
          <p:cNvSpPr txBox="1">
            <a:spLocks noChangeArrowheads="1"/>
          </p:cNvSpPr>
          <p:nvPr/>
        </p:nvSpPr>
        <p:spPr bwMode="auto">
          <a:xfrm>
            <a:off x="227013" y="4164013"/>
            <a:ext cx="6029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Lứa</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tuổi</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Mẫu</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giáo</a:t>
            </a:r>
            <a:r>
              <a:rPr lang="en-US" altLang="en-US" sz="2000" b="1" dirty="0">
                <a:solidFill>
                  <a:srgbClr val="002060"/>
                </a:solidFill>
                <a:latin typeface="Times New Roman" panose="02020603050405020304" pitchFamily="18" charset="0"/>
                <a:cs typeface="Times New Roman" panose="02020603050405020304" pitchFamily="18" charset="0"/>
              </a:rPr>
              <a:t> </a:t>
            </a:r>
            <a:r>
              <a:rPr lang="en-US" altLang="en-US" sz="2000" b="1" dirty="0" err="1">
                <a:solidFill>
                  <a:srgbClr val="002060"/>
                </a:solidFill>
                <a:latin typeface="Times New Roman" panose="02020603050405020304" pitchFamily="18" charset="0"/>
                <a:cs typeface="Times New Roman" panose="02020603050405020304" pitchFamily="18" charset="0"/>
              </a:rPr>
              <a:t>bé</a:t>
            </a:r>
            <a:r>
              <a:rPr lang="en-US" altLang="en-US" sz="2000" b="1" dirty="0">
                <a:solidFill>
                  <a:srgbClr val="002060"/>
                </a:solidFill>
                <a:latin typeface="Times New Roman" panose="02020603050405020304" pitchFamily="18" charset="0"/>
                <a:cs typeface="Times New Roman" panose="02020603050405020304" pitchFamily="18" charset="0"/>
              </a:rPr>
              <a:t>  (3-4  </a:t>
            </a:r>
            <a:r>
              <a:rPr lang="en-US" altLang="en-US" sz="2000" b="1" dirty="0" err="1">
                <a:solidFill>
                  <a:srgbClr val="002060"/>
                </a:solidFill>
                <a:latin typeface="Times New Roman" panose="02020603050405020304" pitchFamily="18" charset="0"/>
                <a:cs typeface="Times New Roman" panose="02020603050405020304" pitchFamily="18" charset="0"/>
              </a:rPr>
              <a:t>tuổi</a:t>
            </a:r>
            <a:r>
              <a:rPr lang="en-US" altLang="en-US" sz="2000" b="1" dirty="0">
                <a:solidFill>
                  <a:srgbClr val="002060"/>
                </a:solidFill>
                <a:latin typeface="Times New Roman" panose="02020603050405020304" pitchFamily="18" charset="0"/>
                <a:cs typeface="Times New Roman" panose="02020603050405020304" pitchFamily="18" charset="0"/>
              </a:rPr>
              <a:t>)</a:t>
            </a:r>
          </a:p>
        </p:txBody>
      </p:sp>
      <p:pic>
        <p:nvPicPr>
          <p:cNvPr id="26"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3837637" y="1160783"/>
            <a:ext cx="1167669" cy="11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prstTxWarp prst="textNoShape">
              <a:avLst/>
            </a:prstTxWarp>
          </a:bodyPr>
          <a:lstStyle/>
          <a:p>
            <a:endParaRPr lang="vi-VN" altLang="vi-VN">
              <a:effectLst/>
            </a:endParaRPr>
          </a:p>
        </p:txBody>
      </p:sp>
      <p:sp>
        <p:nvSpPr>
          <p:cNvPr id="13315" name="Rectangle 3"/>
          <p:cNvSpPr>
            <a:spLocks noGrp="1" noChangeArrowheads="1"/>
          </p:cNvSpPr>
          <p:nvPr>
            <p:ph idx="1"/>
          </p:nvPr>
        </p:nvSpPr>
        <p:spPr/>
        <p:txBody>
          <a:bodyPr>
            <a:prstTxWarp prst="textNoShape">
              <a:avLst/>
            </a:prstTxWarp>
          </a:bodyPr>
          <a:lstStyle/>
          <a:p>
            <a:endParaRPr lang="vi-VN" altLang="vi-VN">
              <a:effectLst/>
            </a:endParaRPr>
          </a:p>
        </p:txBody>
      </p:sp>
      <p:pic>
        <p:nvPicPr>
          <p:cNvPr id="13316"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15875" y="0"/>
            <a:ext cx="9906000" cy="685800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3" name="TextBox 212"/>
          <p:cNvSpPr txBox="1"/>
          <p:nvPr/>
        </p:nvSpPr>
        <p:spPr>
          <a:xfrm>
            <a:off x="1258252" y="1905040"/>
            <a:ext cx="7359015" cy="2308324"/>
          </a:xfrm>
          <a:prstGeom prst="rect">
            <a:avLst/>
          </a:prstGeom>
          <a:noFill/>
        </p:spPr>
        <p:txBody>
          <a:bodyPr>
            <a:spAutoFit/>
          </a:bodyPr>
          <a:lstStyle/>
          <a:p>
            <a:pPr algn="ctr">
              <a:defRPr/>
            </a:pPr>
            <a:r>
              <a:rPr lang="en-US" sz="4800" b="1" noProof="1">
                <a:solidFill>
                  <a:srgbClr val="FF0000"/>
                </a:solidFill>
                <a:effectLst>
                  <a:reflection blurRad="6350" stA="53000" endA="300" endPos="35500" dir="5400000" sy="-90000" algn="bl" rotWithShape="0"/>
                </a:effectLst>
                <a:cs typeface="Times New Roman" panose="02020603050405020304" pitchFamily="18" charset="0"/>
              </a:rPr>
              <a:t>HOẠT ĐỘNG 2:</a:t>
            </a:r>
          </a:p>
          <a:p>
            <a:pPr algn="ctr">
              <a:defRPr/>
            </a:pPr>
            <a:endParaRPr lang="en-US" sz="4800" b="1" noProof="1">
              <a:solidFill>
                <a:srgbClr val="FF0000"/>
              </a:solidFill>
              <a:effectLst>
                <a:reflection blurRad="6350" stA="53000" endA="300" endPos="35500" dir="5400000" sy="-90000" algn="bl" rotWithShape="0"/>
              </a:effectLst>
              <a:cs typeface="Times New Roman" panose="02020603050405020304" pitchFamily="18" charset="0"/>
            </a:endParaRPr>
          </a:p>
          <a:p>
            <a:pPr algn="ctr">
              <a:defRPr/>
            </a:pPr>
            <a:r>
              <a:rPr lang="en-US" sz="4800" b="1" noProof="1">
                <a:solidFill>
                  <a:srgbClr val="FF0000"/>
                </a:solidFill>
                <a:effectLst>
                  <a:reflection blurRad="6350" stA="53000" endA="300" endPos="35500" dir="5400000" sy="-90000" algn="bl" rotWithShape="0"/>
                </a:effectLst>
                <a:cs typeface="Times New Roman" panose="02020603050405020304" pitchFamily="18" charset="0"/>
              </a:rPr>
              <a:t>TIẾN HÀNH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p:cTn id="7" dur="500" fill="hold"/>
                                        <p:tgtEl>
                                          <p:spTgt spid="213"/>
                                        </p:tgtEl>
                                        <p:attrNameLst>
                                          <p:attrName>ppt_x</p:attrName>
                                        </p:attrNameLst>
                                      </p:cBhvr>
                                      <p:tavLst>
                                        <p:tav tm="0">
                                          <p:val>
                                            <p:strVal val="#ppt_x"/>
                                          </p:val>
                                        </p:tav>
                                        <p:tav tm="100000">
                                          <p:val>
                                            <p:strVal val="#ppt_x"/>
                                          </p:val>
                                        </p:tav>
                                      </p:tavLst>
                                    </p:anim>
                                    <p:anim calcmode="lin" valueType="num">
                                      <p:cBhvr>
                                        <p:cTn id="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4" descr="Pictur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7" descr="zin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7613" y="4927600"/>
            <a:ext cx="1576387"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1"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240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2"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617220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3"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4"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5"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32460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6"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617220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8" descr="BH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05000"/>
            <a:ext cx="2362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Rectangle 18"/>
          <p:cNvSpPr>
            <a:spLocks noChangeArrowheads="1"/>
          </p:cNvSpPr>
          <p:nvPr/>
        </p:nvSpPr>
        <p:spPr bwMode="auto">
          <a:xfrm>
            <a:off x="1905000" y="1873250"/>
            <a:ext cx="563880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0"/>
              </a:spcBef>
              <a:buClrTx/>
              <a:buSzTx/>
              <a:buFontTx/>
              <a:buNone/>
            </a:pPr>
            <a:r>
              <a:rPr lang="en-US" altLang="vi-VN" sz="2400" b="1">
                <a:solidFill>
                  <a:srgbClr val="0000CC"/>
                </a:solidFill>
                <a:latin typeface="Times New Roman" panose="02020603050405020304" pitchFamily="18" charset="0"/>
              </a:rPr>
              <a:t>Khi em ra đời</a:t>
            </a:r>
          </a:p>
          <a:p>
            <a:pPr algn="ctr">
              <a:spcBef>
                <a:spcPct val="0"/>
              </a:spcBef>
              <a:buClrTx/>
              <a:buSzTx/>
              <a:buFontTx/>
              <a:buNone/>
            </a:pPr>
            <a:r>
              <a:rPr lang="en-US" altLang="vi-VN" sz="2400" b="1">
                <a:solidFill>
                  <a:srgbClr val="0000CC"/>
                </a:solidFill>
                <a:latin typeface="Times New Roman" panose="02020603050405020304" pitchFamily="18" charset="0"/>
              </a:rPr>
              <a:t>Đã không còn Bác</a:t>
            </a:r>
          </a:p>
          <a:p>
            <a:pPr algn="ctr">
              <a:spcBef>
                <a:spcPct val="0"/>
              </a:spcBef>
              <a:buClrTx/>
              <a:buSzTx/>
              <a:buFontTx/>
              <a:buNone/>
            </a:pPr>
            <a:r>
              <a:rPr lang="en-US" altLang="vi-VN" sz="2400" b="1">
                <a:solidFill>
                  <a:srgbClr val="0000CC"/>
                </a:solidFill>
                <a:latin typeface="Times New Roman" panose="02020603050405020304" pitchFamily="18" charset="0"/>
              </a:rPr>
              <a:t>    Chỉ còn tiếng hát </a:t>
            </a:r>
          </a:p>
          <a:p>
            <a:pPr algn="ctr">
              <a:spcBef>
                <a:spcPct val="0"/>
              </a:spcBef>
              <a:buClrTx/>
              <a:buSzTx/>
              <a:buFontTx/>
              <a:buNone/>
            </a:pPr>
            <a:r>
              <a:rPr lang="en-US" altLang="vi-VN" sz="2400" b="1">
                <a:solidFill>
                  <a:srgbClr val="0000CC"/>
                </a:solidFill>
                <a:latin typeface="Times New Roman" panose="02020603050405020304" pitchFamily="18" charset="0"/>
              </a:rPr>
              <a:t>Chỉ còn lời ca</a:t>
            </a:r>
          </a:p>
          <a:p>
            <a:pPr algn="ctr">
              <a:spcBef>
                <a:spcPct val="0"/>
              </a:spcBef>
              <a:buClrTx/>
              <a:buSzTx/>
              <a:buFontTx/>
              <a:buNone/>
            </a:pPr>
            <a:r>
              <a:rPr lang="en-US" altLang="vi-VN" sz="2400" b="1">
                <a:solidFill>
                  <a:srgbClr val="0000CC"/>
                </a:solidFill>
                <a:latin typeface="Times New Roman" panose="02020603050405020304" pitchFamily="18" charset="0"/>
              </a:rPr>
              <a:t>        Chỉ còn câu chuyện</a:t>
            </a:r>
          </a:p>
          <a:p>
            <a:pPr algn="ctr">
              <a:spcBef>
                <a:spcPct val="0"/>
              </a:spcBef>
              <a:buClrTx/>
              <a:buSzTx/>
              <a:buFontTx/>
              <a:buNone/>
            </a:pPr>
            <a:r>
              <a:rPr lang="en-US" altLang="vi-VN" sz="2400" b="1">
                <a:solidFill>
                  <a:srgbClr val="0000CC"/>
                </a:solidFill>
                <a:latin typeface="Times New Roman" panose="02020603050405020304" pitchFamily="18" charset="0"/>
              </a:rPr>
              <a:t> Chỉ còn bài thơ</a:t>
            </a:r>
          </a:p>
          <a:p>
            <a:pPr algn="ctr">
              <a:spcBef>
                <a:spcPct val="0"/>
              </a:spcBef>
              <a:buClrTx/>
              <a:buSzTx/>
              <a:buFontTx/>
              <a:buNone/>
            </a:pPr>
            <a:r>
              <a:rPr lang="en-US" altLang="vi-VN" sz="2400" b="1">
                <a:solidFill>
                  <a:srgbClr val="0000CC"/>
                </a:solidFill>
                <a:latin typeface="Times New Roman" panose="02020603050405020304" pitchFamily="18" charset="0"/>
              </a:rPr>
              <a:t>   Mà em vẫn thấy</a:t>
            </a:r>
          </a:p>
          <a:p>
            <a:pPr algn="ctr">
              <a:spcBef>
                <a:spcPct val="0"/>
              </a:spcBef>
              <a:buClrTx/>
              <a:buSzTx/>
              <a:buFontTx/>
              <a:buNone/>
            </a:pPr>
            <a:r>
              <a:rPr lang="en-US" altLang="vi-VN" sz="2400" b="1">
                <a:solidFill>
                  <a:srgbClr val="0000CC"/>
                </a:solidFill>
                <a:latin typeface="Times New Roman" panose="02020603050405020304" pitchFamily="18" charset="0"/>
              </a:rPr>
              <a:t> Bác sao rất gần</a:t>
            </a:r>
          </a:p>
          <a:p>
            <a:pPr algn="ctr">
              <a:spcBef>
                <a:spcPct val="0"/>
              </a:spcBef>
              <a:buClrTx/>
              <a:buSzTx/>
              <a:buFontTx/>
              <a:buNone/>
            </a:pPr>
            <a:r>
              <a:rPr lang="en-US" altLang="vi-VN" sz="2400" b="1">
                <a:solidFill>
                  <a:srgbClr val="0000CC"/>
                </a:solidFill>
                <a:latin typeface="Times New Roman" panose="02020603050405020304" pitchFamily="18" charset="0"/>
              </a:rPr>
              <a:t>      Năm điều Bác dạy</a:t>
            </a:r>
          </a:p>
          <a:p>
            <a:pPr algn="ctr">
              <a:spcBef>
                <a:spcPct val="0"/>
              </a:spcBef>
              <a:buClrTx/>
              <a:buSzTx/>
              <a:buFontTx/>
              <a:buNone/>
            </a:pPr>
            <a:r>
              <a:rPr lang="en-US" altLang="vi-VN" sz="2400" b="1">
                <a:solidFill>
                  <a:srgbClr val="0000CC"/>
                </a:solidFill>
                <a:latin typeface="Times New Roman" panose="02020603050405020304" pitchFamily="18" charset="0"/>
              </a:rPr>
              <a:t>Mãi còn vang ngân</a:t>
            </a:r>
          </a:p>
          <a:p>
            <a:pPr algn="ctr">
              <a:spcBef>
                <a:spcPct val="0"/>
              </a:spcBef>
              <a:buClrTx/>
              <a:buSzTx/>
              <a:buFontTx/>
              <a:buNone/>
            </a:pPr>
            <a:endParaRPr lang="en-US" altLang="vi-VN" sz="2400" b="1">
              <a:solidFill>
                <a:srgbClr val="0000CC"/>
              </a:solidFill>
              <a:latin typeface="Times New Roman" panose="02020603050405020304" pitchFamily="18" charset="0"/>
            </a:endParaRPr>
          </a:p>
          <a:p>
            <a:pPr algn="ctr">
              <a:spcBef>
                <a:spcPct val="0"/>
              </a:spcBef>
              <a:buClrTx/>
              <a:buSzTx/>
              <a:buFontTx/>
              <a:buNone/>
            </a:pPr>
            <a:r>
              <a:rPr lang="en-US" altLang="vi-VN" sz="2400" b="1">
                <a:solidFill>
                  <a:srgbClr val="0000CC"/>
                </a:solidFill>
                <a:latin typeface="Times New Roman" panose="02020603050405020304" pitchFamily="18" charset="0"/>
              </a:rPr>
              <a:t>          Tác giả: Phan Thị Thanh Nhàn</a:t>
            </a:r>
          </a:p>
        </p:txBody>
      </p:sp>
      <p:sp>
        <p:nvSpPr>
          <p:cNvPr id="17423" name="WordArt 20"/>
          <p:cNvSpPr>
            <a:spLocks noTextEdit="1"/>
          </p:cNvSpPr>
          <p:nvPr/>
        </p:nvSpPr>
        <p:spPr>
          <a:xfrm>
            <a:off x="2819400" y="381000"/>
            <a:ext cx="3714750" cy="1447800"/>
          </a:xfrm>
          <a:prstGeom prst="rect">
            <a:avLst/>
          </a:prstGeom>
        </p:spPr>
        <p:txBody>
          <a:bodyPr wrap="none" fromWordArt="1">
            <a:prstTxWarp prst="textDeflate">
              <a:avLst>
                <a:gd name="adj" fmla="val 18750"/>
              </a:avLst>
            </a:prstTxWarp>
            <a:normAutofit/>
          </a:bodyPr>
          <a:lstStyle/>
          <a:p>
            <a:pPr algn="ctr">
              <a:defRPr/>
            </a:pPr>
            <a:r>
              <a:rPr lang="en-US" sz="3600" spc="-360" noProof="1">
                <a:ln/>
                <a:gradFill>
                  <a:gsLst>
                    <a:gs pos="0">
                      <a:srgbClr val="FECF40"/>
                    </a:gs>
                    <a:gs pos="100000">
                      <a:srgbClr val="846C21"/>
                    </a:gs>
                  </a:gsLst>
                  <a:lin scaled="0"/>
                </a:gradFill>
                <a:effectLst>
                  <a:reflection blurRad="6350" stA="53000" endA="300" endPos="35500" dir="5400000" sy="-90000" algn="bl" rotWithShape="0"/>
                </a:effectLst>
                <a:ea typeface="Times New Roman" panose="02020603050405020304" pitchFamily="18" charset="0"/>
              </a:rPr>
              <a:t>BÁC HỒ CỦA EM</a:t>
            </a:r>
            <a:r>
              <a:rPr lang="en-US" sz="3600" spc="-360" noProof="1">
                <a:ln/>
                <a:solidFill>
                  <a:srgbClr val="0000CC"/>
                </a:solidFill>
                <a:effectLst>
                  <a:reflection blurRad="6350" stA="53000" endA="300" endPos="35500" dir="5400000" sy="-90000" algn="bl" rotWithShape="0"/>
                </a:effectLst>
                <a:ea typeface="Times New Roman" panose="02020603050405020304" pitchFamily="18" charset="0"/>
              </a:rPr>
              <a:t> </a:t>
            </a:r>
          </a:p>
        </p:txBody>
      </p:sp>
      <p:pic>
        <p:nvPicPr>
          <p:cNvPr id="14349" name="Picture 22" descr="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219200"/>
            <a:ext cx="3776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prstTxWarp prst="textNoShape">
              <a:avLst/>
            </a:prstTxWarp>
          </a:bodyPr>
          <a:lstStyle/>
          <a:p>
            <a:endParaRPr lang="vi-VN" altLang="vi-VN">
              <a:effectLst/>
            </a:endParaRPr>
          </a:p>
        </p:txBody>
      </p:sp>
      <p:sp>
        <p:nvSpPr>
          <p:cNvPr id="15363" name="Rectangle 3"/>
          <p:cNvSpPr>
            <a:spLocks noGrp="1" noChangeArrowheads="1"/>
          </p:cNvSpPr>
          <p:nvPr>
            <p:ph idx="1"/>
          </p:nvPr>
        </p:nvSpPr>
        <p:spPr/>
        <p:txBody>
          <a:bodyPr>
            <a:prstTxWarp prst="textNoShape">
              <a:avLst/>
            </a:prstTxWarp>
          </a:bodyPr>
          <a:lstStyle/>
          <a:p>
            <a:endParaRPr lang="vi-VN" altLang="vi-VN">
              <a:effectLst/>
            </a:endParaRPr>
          </a:p>
        </p:txBody>
      </p:sp>
      <p:pic>
        <p:nvPicPr>
          <p:cNvPr id="15364"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15875" y="0"/>
            <a:ext cx="9906000" cy="685800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65" name="Picture 2" descr="THƠ BÁC HỒ CỦA EM - YouTube"/>
          <p:cNvPicPr>
            <a:picLocks noChangeAspect="1" noChangeArrowheads="1"/>
          </p:cNvPicPr>
          <p:nvPr/>
        </p:nvPicPr>
        <p:blipFill>
          <a:blip r:embed="rId3">
            <a:extLst>
              <a:ext uri="{28A0092B-C50C-407E-A947-70E740481C1C}">
                <a14:useLocalDpi xmlns:a14="http://schemas.microsoft.com/office/drawing/2010/main" val="0"/>
              </a:ext>
            </a:extLst>
          </a:blip>
          <a:srcRect l="10834" r="10834"/>
          <a:stretch>
            <a:fillRect/>
          </a:stretch>
        </p:blipFill>
        <p:spPr bwMode="auto">
          <a:xfrm>
            <a:off x="2514600" y="1731963"/>
            <a:ext cx="4953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7"/>
          <p:cNvSpPr txBox="1">
            <a:spLocks noChangeArrowheads="1"/>
          </p:cNvSpPr>
          <p:nvPr/>
        </p:nvSpPr>
        <p:spPr bwMode="auto">
          <a:xfrm>
            <a:off x="3060700" y="1208088"/>
            <a:ext cx="3949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000" b="1">
                <a:solidFill>
                  <a:srgbClr val="002060"/>
                </a:solidFill>
                <a:latin typeface="Times New Roman" panose="02020603050405020304" pitchFamily="18" charset="0"/>
                <a:cs typeface="Times New Roman" panose="02020603050405020304" pitchFamily="18" charset="0"/>
              </a:rPr>
              <a:t>Các con vừa nghe bài thơ gì?</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4" descr="Pictur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7" descr="zin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7613" y="4927600"/>
            <a:ext cx="1576387"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1"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240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2"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617220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3"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4"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5"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32460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6" descr="Heart-and-Ro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6172200"/>
            <a:ext cx="274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8" descr="BH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05000"/>
            <a:ext cx="2362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Rectangle 18"/>
          <p:cNvSpPr>
            <a:spLocks noChangeArrowheads="1"/>
          </p:cNvSpPr>
          <p:nvPr/>
        </p:nvSpPr>
        <p:spPr bwMode="auto">
          <a:xfrm>
            <a:off x="1905000" y="1873250"/>
            <a:ext cx="563880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0"/>
              </a:spcBef>
              <a:buClrTx/>
              <a:buSzTx/>
              <a:buFontTx/>
              <a:buNone/>
            </a:pPr>
            <a:r>
              <a:rPr lang="en-US" altLang="vi-VN" sz="2400" b="1">
                <a:solidFill>
                  <a:srgbClr val="0000CC"/>
                </a:solidFill>
                <a:latin typeface="Times New Roman" panose="02020603050405020304" pitchFamily="18" charset="0"/>
              </a:rPr>
              <a:t>Khi em ra đời</a:t>
            </a:r>
          </a:p>
          <a:p>
            <a:pPr algn="ctr">
              <a:spcBef>
                <a:spcPct val="0"/>
              </a:spcBef>
              <a:buClrTx/>
              <a:buSzTx/>
              <a:buFontTx/>
              <a:buNone/>
            </a:pPr>
            <a:r>
              <a:rPr lang="en-US" altLang="vi-VN" sz="2400" b="1">
                <a:solidFill>
                  <a:srgbClr val="0000CC"/>
                </a:solidFill>
                <a:latin typeface="Times New Roman" panose="02020603050405020304" pitchFamily="18" charset="0"/>
              </a:rPr>
              <a:t>Đã không còn Bác</a:t>
            </a:r>
          </a:p>
          <a:p>
            <a:pPr algn="ctr">
              <a:spcBef>
                <a:spcPct val="0"/>
              </a:spcBef>
              <a:buClrTx/>
              <a:buSzTx/>
              <a:buFontTx/>
              <a:buNone/>
            </a:pPr>
            <a:r>
              <a:rPr lang="en-US" altLang="vi-VN" sz="2400" b="1">
                <a:solidFill>
                  <a:srgbClr val="0000CC"/>
                </a:solidFill>
                <a:latin typeface="Times New Roman" panose="02020603050405020304" pitchFamily="18" charset="0"/>
              </a:rPr>
              <a:t>    Chỉ còn tiếng hát </a:t>
            </a:r>
          </a:p>
          <a:p>
            <a:pPr algn="ctr">
              <a:spcBef>
                <a:spcPct val="0"/>
              </a:spcBef>
              <a:buClrTx/>
              <a:buSzTx/>
              <a:buFontTx/>
              <a:buNone/>
            </a:pPr>
            <a:r>
              <a:rPr lang="en-US" altLang="vi-VN" sz="2400" b="1">
                <a:solidFill>
                  <a:srgbClr val="0000CC"/>
                </a:solidFill>
                <a:latin typeface="Times New Roman" panose="02020603050405020304" pitchFamily="18" charset="0"/>
              </a:rPr>
              <a:t>Chỉ còn lời ca</a:t>
            </a:r>
          </a:p>
          <a:p>
            <a:pPr algn="ctr">
              <a:spcBef>
                <a:spcPct val="0"/>
              </a:spcBef>
              <a:buClrTx/>
              <a:buSzTx/>
              <a:buFontTx/>
              <a:buNone/>
            </a:pPr>
            <a:r>
              <a:rPr lang="en-US" altLang="vi-VN" sz="2400" b="1">
                <a:solidFill>
                  <a:srgbClr val="0000CC"/>
                </a:solidFill>
                <a:latin typeface="Times New Roman" panose="02020603050405020304" pitchFamily="18" charset="0"/>
              </a:rPr>
              <a:t>        Chỉ còn câu chuyện</a:t>
            </a:r>
          </a:p>
          <a:p>
            <a:pPr algn="ctr">
              <a:spcBef>
                <a:spcPct val="0"/>
              </a:spcBef>
              <a:buClrTx/>
              <a:buSzTx/>
              <a:buFontTx/>
              <a:buNone/>
            </a:pPr>
            <a:r>
              <a:rPr lang="en-US" altLang="vi-VN" sz="2400" b="1">
                <a:solidFill>
                  <a:srgbClr val="0000CC"/>
                </a:solidFill>
                <a:latin typeface="Times New Roman" panose="02020603050405020304" pitchFamily="18" charset="0"/>
              </a:rPr>
              <a:t> Chỉ còn bài thơ</a:t>
            </a:r>
          </a:p>
          <a:p>
            <a:pPr algn="ctr">
              <a:spcBef>
                <a:spcPct val="0"/>
              </a:spcBef>
              <a:buClrTx/>
              <a:buSzTx/>
              <a:buFontTx/>
              <a:buNone/>
            </a:pPr>
            <a:r>
              <a:rPr lang="en-US" altLang="vi-VN" sz="2400" b="1">
                <a:solidFill>
                  <a:srgbClr val="0000CC"/>
                </a:solidFill>
                <a:latin typeface="Times New Roman" panose="02020603050405020304" pitchFamily="18" charset="0"/>
              </a:rPr>
              <a:t>   Mà em vẫn thấy</a:t>
            </a:r>
          </a:p>
          <a:p>
            <a:pPr algn="ctr">
              <a:spcBef>
                <a:spcPct val="0"/>
              </a:spcBef>
              <a:buClrTx/>
              <a:buSzTx/>
              <a:buFontTx/>
              <a:buNone/>
            </a:pPr>
            <a:r>
              <a:rPr lang="en-US" altLang="vi-VN" sz="2400" b="1">
                <a:solidFill>
                  <a:srgbClr val="0000CC"/>
                </a:solidFill>
                <a:latin typeface="Times New Roman" panose="02020603050405020304" pitchFamily="18" charset="0"/>
              </a:rPr>
              <a:t> Bác sao rất gần</a:t>
            </a:r>
          </a:p>
          <a:p>
            <a:pPr algn="ctr">
              <a:spcBef>
                <a:spcPct val="0"/>
              </a:spcBef>
              <a:buClrTx/>
              <a:buSzTx/>
              <a:buFontTx/>
              <a:buNone/>
            </a:pPr>
            <a:r>
              <a:rPr lang="en-US" altLang="vi-VN" sz="2400" b="1">
                <a:solidFill>
                  <a:srgbClr val="0000CC"/>
                </a:solidFill>
                <a:latin typeface="Times New Roman" panose="02020603050405020304" pitchFamily="18" charset="0"/>
              </a:rPr>
              <a:t>      Năm điều Bác dạy</a:t>
            </a:r>
          </a:p>
          <a:p>
            <a:pPr algn="ctr">
              <a:spcBef>
                <a:spcPct val="0"/>
              </a:spcBef>
              <a:buClrTx/>
              <a:buSzTx/>
              <a:buFontTx/>
              <a:buNone/>
            </a:pPr>
            <a:r>
              <a:rPr lang="en-US" altLang="vi-VN" sz="2400" b="1">
                <a:solidFill>
                  <a:srgbClr val="0000CC"/>
                </a:solidFill>
                <a:latin typeface="Times New Roman" panose="02020603050405020304" pitchFamily="18" charset="0"/>
              </a:rPr>
              <a:t>Mãi còn vang ngân</a:t>
            </a:r>
          </a:p>
          <a:p>
            <a:pPr algn="ctr">
              <a:spcBef>
                <a:spcPct val="0"/>
              </a:spcBef>
              <a:buClrTx/>
              <a:buSzTx/>
              <a:buFontTx/>
              <a:buNone/>
            </a:pPr>
            <a:endParaRPr lang="en-US" altLang="vi-VN" sz="2400" b="1">
              <a:solidFill>
                <a:srgbClr val="0000CC"/>
              </a:solidFill>
              <a:latin typeface="Times New Roman" panose="02020603050405020304" pitchFamily="18" charset="0"/>
            </a:endParaRPr>
          </a:p>
          <a:p>
            <a:pPr algn="ctr">
              <a:spcBef>
                <a:spcPct val="0"/>
              </a:spcBef>
              <a:buClrTx/>
              <a:buSzTx/>
              <a:buFontTx/>
              <a:buNone/>
            </a:pPr>
            <a:r>
              <a:rPr lang="en-US" altLang="vi-VN" sz="2400" b="1">
                <a:solidFill>
                  <a:srgbClr val="0000CC"/>
                </a:solidFill>
                <a:latin typeface="Times New Roman" panose="02020603050405020304" pitchFamily="18" charset="0"/>
              </a:rPr>
              <a:t>          Tác giả: Phan Thị Thanh Nhàn</a:t>
            </a:r>
          </a:p>
        </p:txBody>
      </p:sp>
      <p:sp>
        <p:nvSpPr>
          <p:cNvPr id="17423" name="WordArt 20"/>
          <p:cNvSpPr>
            <a:spLocks noTextEdit="1"/>
          </p:cNvSpPr>
          <p:nvPr/>
        </p:nvSpPr>
        <p:spPr>
          <a:xfrm>
            <a:off x="2819400" y="381000"/>
            <a:ext cx="3714750" cy="1447800"/>
          </a:xfrm>
          <a:prstGeom prst="rect">
            <a:avLst/>
          </a:prstGeom>
        </p:spPr>
        <p:txBody>
          <a:bodyPr wrap="none" fromWordArt="1">
            <a:prstTxWarp prst="textDeflate">
              <a:avLst>
                <a:gd name="adj" fmla="val 18750"/>
              </a:avLst>
            </a:prstTxWarp>
            <a:normAutofit/>
          </a:bodyPr>
          <a:lstStyle/>
          <a:p>
            <a:pPr algn="ctr">
              <a:defRPr/>
            </a:pPr>
            <a:r>
              <a:rPr lang="en-US" sz="3600" spc="-360" noProof="1">
                <a:ln/>
                <a:gradFill>
                  <a:gsLst>
                    <a:gs pos="0">
                      <a:srgbClr val="FECF40"/>
                    </a:gs>
                    <a:gs pos="100000">
                      <a:srgbClr val="846C21"/>
                    </a:gs>
                  </a:gsLst>
                  <a:lin scaled="0"/>
                </a:gradFill>
                <a:effectLst>
                  <a:reflection blurRad="6350" stA="53000" endA="300" endPos="35500" dir="5400000" sy="-90000" algn="bl" rotWithShape="0"/>
                </a:effectLst>
                <a:ea typeface="Times New Roman" panose="02020603050405020304" pitchFamily="18" charset="0"/>
              </a:rPr>
              <a:t>BÁC HỒ CỦA EM</a:t>
            </a:r>
            <a:r>
              <a:rPr lang="en-US" sz="3600" spc="-360" noProof="1">
                <a:ln/>
                <a:solidFill>
                  <a:srgbClr val="0000CC"/>
                </a:solidFill>
                <a:effectLst>
                  <a:reflection blurRad="6350" stA="53000" endA="300" endPos="35500" dir="5400000" sy="-90000" algn="bl" rotWithShape="0"/>
                </a:effectLst>
                <a:ea typeface="Times New Roman" panose="02020603050405020304" pitchFamily="18" charset="0"/>
              </a:rPr>
              <a:t> </a:t>
            </a:r>
          </a:p>
        </p:txBody>
      </p:sp>
      <p:pic>
        <p:nvPicPr>
          <p:cNvPr id="16397" name="Picture 22" descr="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219200"/>
            <a:ext cx="3776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prstTxWarp prst="textNoShape">
              <a:avLst/>
            </a:prstTxWarp>
          </a:bodyPr>
          <a:lstStyle/>
          <a:p>
            <a:endParaRPr lang="vi-VN" altLang="vi-VN">
              <a:effectLst/>
            </a:endParaRPr>
          </a:p>
        </p:txBody>
      </p:sp>
      <p:sp>
        <p:nvSpPr>
          <p:cNvPr id="17411" name="Rectangle 3"/>
          <p:cNvSpPr>
            <a:spLocks noGrp="1" noChangeArrowheads="1"/>
          </p:cNvSpPr>
          <p:nvPr>
            <p:ph idx="1"/>
          </p:nvPr>
        </p:nvSpPr>
        <p:spPr/>
        <p:txBody>
          <a:bodyPr>
            <a:prstTxWarp prst="textNoShape">
              <a:avLst/>
            </a:prstTxWarp>
          </a:bodyPr>
          <a:lstStyle/>
          <a:p>
            <a:endParaRPr lang="vi-VN" altLang="vi-VN">
              <a:effectLst/>
            </a:endParaRPr>
          </a:p>
        </p:txBody>
      </p:sp>
      <p:pic>
        <p:nvPicPr>
          <p:cNvPr id="17412"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15875" y="0"/>
            <a:ext cx="9906000" cy="685800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413" name="Picture 2" descr="THƠ BÁC HỒ CỦA EM - YouTube"/>
          <p:cNvPicPr>
            <a:picLocks noChangeAspect="1" noChangeArrowheads="1"/>
          </p:cNvPicPr>
          <p:nvPr/>
        </p:nvPicPr>
        <p:blipFill>
          <a:blip r:embed="rId3">
            <a:extLst>
              <a:ext uri="{28A0092B-C50C-407E-A947-70E740481C1C}">
                <a14:useLocalDpi xmlns:a14="http://schemas.microsoft.com/office/drawing/2010/main" val="0"/>
              </a:ext>
            </a:extLst>
          </a:blip>
          <a:srcRect l="10834" r="10834"/>
          <a:stretch>
            <a:fillRect/>
          </a:stretch>
        </p:blipFill>
        <p:spPr bwMode="auto">
          <a:xfrm>
            <a:off x="2514600" y="1731963"/>
            <a:ext cx="4953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7"/>
          <p:cNvSpPr txBox="1">
            <a:spLocks noChangeArrowheads="1"/>
          </p:cNvSpPr>
          <p:nvPr/>
        </p:nvSpPr>
        <p:spPr bwMode="auto">
          <a:xfrm>
            <a:off x="3060700" y="1208088"/>
            <a:ext cx="577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000" b="1">
                <a:solidFill>
                  <a:srgbClr val="002060"/>
                </a:solidFill>
                <a:latin typeface="Times New Roman" panose="02020603050405020304" pitchFamily="18" charset="0"/>
                <a:cs typeface="Times New Roman" panose="02020603050405020304" pitchFamily="18" charset="0"/>
              </a:rPr>
              <a:t>Các con vừa nghe bài thơ gì? Do ai sáng tác?</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prstTxWarp prst="textNoShape">
              <a:avLst/>
            </a:prstTxWarp>
          </a:bodyPr>
          <a:lstStyle/>
          <a:p>
            <a:endParaRPr lang="vi-VN" altLang="vi-VN">
              <a:effectLst/>
            </a:endParaRPr>
          </a:p>
        </p:txBody>
      </p:sp>
      <p:sp>
        <p:nvSpPr>
          <p:cNvPr id="18435" name="Rectangle 3"/>
          <p:cNvSpPr>
            <a:spLocks noGrp="1" noChangeArrowheads="1"/>
          </p:cNvSpPr>
          <p:nvPr>
            <p:ph idx="1"/>
          </p:nvPr>
        </p:nvSpPr>
        <p:spPr/>
        <p:txBody>
          <a:bodyPr>
            <a:prstTxWarp prst="textNoShape">
              <a:avLst/>
            </a:prstTxWarp>
          </a:bodyPr>
          <a:lstStyle/>
          <a:p>
            <a:endParaRPr lang="vi-VN" altLang="vi-VN">
              <a:effectLst/>
            </a:endParaRPr>
          </a:p>
        </p:txBody>
      </p:sp>
      <p:pic>
        <p:nvPicPr>
          <p:cNvPr id="18436"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15875" y="0"/>
            <a:ext cx="9906000" cy="6858000"/>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3" name="TextBox 212"/>
          <p:cNvSpPr txBox="1"/>
          <p:nvPr/>
        </p:nvSpPr>
        <p:spPr>
          <a:xfrm>
            <a:off x="1327837" y="1905040"/>
            <a:ext cx="7359015" cy="2308324"/>
          </a:xfrm>
          <a:prstGeom prst="rect">
            <a:avLst/>
          </a:prstGeom>
          <a:noFill/>
        </p:spPr>
        <p:txBody>
          <a:bodyPr>
            <a:spAutoFit/>
          </a:bodyPr>
          <a:lstStyle/>
          <a:p>
            <a:pPr algn="ctr">
              <a:defRPr/>
            </a:pPr>
            <a:r>
              <a:rPr lang="en-US" sz="4800" b="1" noProof="1">
                <a:solidFill>
                  <a:srgbClr val="FF0000"/>
                </a:solidFill>
                <a:effectLst>
                  <a:reflection blurRad="6350" stA="53000" endA="300" endPos="35500" dir="5400000" sy="-90000" algn="bl" rotWithShape="0"/>
                </a:effectLst>
                <a:cs typeface="Times New Roman" panose="02020603050405020304" pitchFamily="18" charset="0"/>
              </a:rPr>
              <a:t>HOẠT ĐỘNG 2:</a:t>
            </a:r>
          </a:p>
          <a:p>
            <a:pPr algn="ctr">
              <a:defRPr/>
            </a:pPr>
            <a:endParaRPr lang="en-US" sz="4800" b="1" noProof="1">
              <a:solidFill>
                <a:srgbClr val="FF0000"/>
              </a:solidFill>
              <a:effectLst>
                <a:reflection blurRad="6350" stA="53000" endA="300" endPos="35500" dir="5400000" sy="-90000" algn="bl" rotWithShape="0"/>
              </a:effectLst>
              <a:cs typeface="Times New Roman" panose="02020603050405020304" pitchFamily="18" charset="0"/>
            </a:endParaRPr>
          </a:p>
          <a:p>
            <a:pPr algn="ctr">
              <a:defRPr/>
            </a:pPr>
            <a:r>
              <a:rPr lang="en-US" sz="4800" b="1" noProof="1">
                <a:solidFill>
                  <a:srgbClr val="FF0000"/>
                </a:solidFill>
                <a:effectLst>
                  <a:reflection blurRad="6350" stA="53000" endA="300" endPos="35500" dir="5400000" sy="-90000" algn="bl" rotWithShape="0"/>
                </a:effectLst>
                <a:cs typeface="Times New Roman" panose="02020603050405020304" pitchFamily="18" charset="0"/>
              </a:rPr>
              <a:t>TIẾN HÀNH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p:cTn id="7" dur="500" fill="hold"/>
                                        <p:tgtEl>
                                          <p:spTgt spid="213"/>
                                        </p:tgtEl>
                                        <p:attrNameLst>
                                          <p:attrName>ppt_x</p:attrName>
                                        </p:attrNameLst>
                                      </p:cBhvr>
                                      <p:tavLst>
                                        <p:tav tm="0">
                                          <p:val>
                                            <p:strVal val="#ppt_x"/>
                                          </p:val>
                                        </p:tav>
                                        <p:tav tm="100000">
                                          <p:val>
                                            <p:strVal val="#ppt_x"/>
                                          </p:val>
                                        </p:tav>
                                      </p:tavLst>
                                    </p:anim>
                                    <p:anim calcmode="lin" valueType="num">
                                      <p:cBhvr>
                                        <p:cTn id="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1547813" y="5478463"/>
            <a:ext cx="38623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50000"/>
              </a:spcBef>
              <a:buClrTx/>
              <a:buSzTx/>
              <a:buFontTx/>
              <a:buNone/>
            </a:pPr>
            <a:endParaRPr lang="vi-VN" altLang="vi-VN" sz="1800"/>
          </a:p>
        </p:txBody>
      </p:sp>
      <p:sp>
        <p:nvSpPr>
          <p:cNvPr id="256006" name="Text Box 6"/>
          <p:cNvSpPr txBox="1">
            <a:spLocks noChangeArrowheads="1"/>
          </p:cNvSpPr>
          <p:nvPr/>
        </p:nvSpPr>
        <p:spPr bwMode="auto">
          <a:xfrm>
            <a:off x="2590800" y="3657600"/>
            <a:ext cx="5410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50000"/>
              </a:spcBef>
              <a:buClrTx/>
              <a:buSzTx/>
              <a:buFontTx/>
              <a:buNone/>
            </a:pPr>
            <a:r>
              <a:rPr lang="en-US" altLang="vi-VN">
                <a:solidFill>
                  <a:srgbClr val="FF00FF"/>
                </a:solidFill>
              </a:rPr>
              <a:t>Khi em ra đời .</a:t>
            </a:r>
          </a:p>
          <a:p>
            <a:pPr algn="ctr">
              <a:spcBef>
                <a:spcPct val="50000"/>
              </a:spcBef>
              <a:buClrTx/>
              <a:buSzTx/>
              <a:buFontTx/>
              <a:buNone/>
            </a:pPr>
            <a:r>
              <a:rPr lang="en-US" altLang="vi-VN">
                <a:solidFill>
                  <a:srgbClr val="FF00FF"/>
                </a:solidFill>
              </a:rPr>
              <a:t>   Đã không còn Bác</a:t>
            </a:r>
            <a:r>
              <a:rPr lang="en-US" altLang="vi-VN">
                <a:solidFill>
                  <a:srgbClr val="0000CC"/>
                </a:solidFill>
              </a:rPr>
              <a:t> .</a:t>
            </a:r>
          </a:p>
        </p:txBody>
      </p:sp>
      <p:pic>
        <p:nvPicPr>
          <p:cNvPr id="19460" name="Picture 15" descr="2.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0"/>
            <a:ext cx="6667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5" descr="2.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57200"/>
            <a:ext cx="6667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5" descr="2.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0600" y="0"/>
            <a:ext cx="6667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5" descr="2.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6667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5" descr="2.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0"/>
            <a:ext cx="6667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5" descr="2.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7250" y="609600"/>
            <a:ext cx="6667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6" name="Group 15"/>
          <p:cNvGrpSpPr>
            <a:grpSpLocks/>
          </p:cNvGrpSpPr>
          <p:nvPr/>
        </p:nvGrpSpPr>
        <p:grpSpPr bwMode="auto">
          <a:xfrm>
            <a:off x="-101600" y="0"/>
            <a:ext cx="9253538" cy="7102475"/>
            <a:chOff x="-57" y="240"/>
            <a:chExt cx="5193" cy="4202"/>
          </a:xfrm>
        </p:grpSpPr>
        <p:pic>
          <p:nvPicPr>
            <p:cNvPr id="19469" name="Picture 4" descr="nha quan t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 y="240"/>
              <a:ext cx="5193" cy="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6" descr="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40"/>
              <a:ext cx="1776" cy="1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7033" name="Text Box 9"/>
          <p:cNvSpPr txBox="1"/>
          <p:nvPr/>
        </p:nvSpPr>
        <p:spPr>
          <a:xfrm>
            <a:off x="3352800" y="5562600"/>
            <a:ext cx="4114800" cy="1168400"/>
          </a:xfrm>
          <a:prstGeom prst="rect">
            <a:avLst/>
          </a:prstGeom>
          <a:noFill/>
          <a:ln w="9525" cap="flat" cmpd="sng">
            <a:solidFill>
              <a:srgbClr val="FFFFFF"/>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anose="05000000000000000000" pitchFamily="2" charset="2"/>
              <a:buChar char="l"/>
              <a:defRPr sz="2800">
                <a:solidFill>
                  <a:schemeClr val="tx1"/>
                </a:solidFill>
                <a:effectLst/>
                <a:latin typeface="+mn-lt"/>
              </a:defRPr>
            </a:lvl2pPr>
            <a:lvl3pPr marL="1143000" indent="-228600" algn="l" rtl="0" eaLnBrk="0" fontAlgn="base" hangingPunct="0">
              <a:spcBef>
                <a:spcPct val="20000"/>
              </a:spcBef>
              <a:spcAft>
                <a:spcPct val="0"/>
              </a:spcAft>
              <a:buClr>
                <a:schemeClr val="tx2"/>
              </a:buClr>
              <a:buSzPct val="80000"/>
              <a:buFont typeface="Wingdings" panose="05000000000000000000" pitchFamily="2" charset="2"/>
              <a:buChar char="l"/>
              <a:defRPr sz="2400">
                <a:solidFill>
                  <a:schemeClr val="tx1"/>
                </a:solidFill>
                <a:effectLst/>
                <a:latin typeface="+mn-lt"/>
              </a:defRPr>
            </a:lvl3pPr>
            <a:lvl4pPr marL="1600200" indent="-228600" algn="l" rtl="0" eaLnBrk="0" fontAlgn="base" hangingPunct="0">
              <a:spcBef>
                <a:spcPct val="20000"/>
              </a:spcBef>
              <a:spcAft>
                <a:spcPct val="0"/>
              </a:spcAft>
              <a:buClr>
                <a:schemeClr val="hlink"/>
              </a:buClr>
              <a:buSzPct val="80000"/>
              <a:buFont typeface="Wingdings" panose="05000000000000000000" pitchFamily="2" charset="2"/>
              <a:buChar char="l"/>
              <a:defRPr sz="2000">
                <a:solidFill>
                  <a:schemeClr val="tx1"/>
                </a:solidFill>
                <a:effectLst/>
                <a:latin typeface="+mn-lt"/>
              </a:defRPr>
            </a:lvl4pPr>
            <a:lvl5pPr marL="2057400" indent="-228600" algn="l" rtl="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effectLst/>
                <a:latin typeface="+mn-lt"/>
              </a:defRPr>
            </a:lvl5pPr>
          </a:lstStyle>
          <a:p>
            <a:pPr marL="0" indent="0" algn="ctr">
              <a:spcBef>
                <a:spcPct val="50000"/>
              </a:spcBef>
              <a:buClrTx/>
              <a:buSzTx/>
              <a:buFontTx/>
              <a:buNone/>
              <a:defRPr/>
            </a:pPr>
            <a:r>
              <a:rPr lang="en-US" altLang="vi-VN" sz="2800" b="1" noProof="1">
                <a:ln/>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Khi em ra đời</a:t>
            </a:r>
          </a:p>
          <a:p>
            <a:pPr marL="0" indent="0" algn="ctr">
              <a:spcBef>
                <a:spcPct val="50000"/>
              </a:spcBef>
              <a:buClrTx/>
              <a:buSzTx/>
              <a:buFontTx/>
              <a:buNone/>
              <a:defRPr/>
            </a:pPr>
            <a:r>
              <a:rPr lang="en-US" altLang="vi-VN" sz="2800" b="1" noProof="1">
                <a:ln/>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Đã không còn Bác</a:t>
            </a:r>
          </a:p>
        </p:txBody>
      </p:sp>
      <p:sp>
        <p:nvSpPr>
          <p:cNvPr id="14" name="Rectangle 5"/>
          <p:cNvSpPr>
            <a:spLocks noChangeArrowheads="1"/>
          </p:cNvSpPr>
          <p:nvPr/>
        </p:nvSpPr>
        <p:spPr bwMode="auto">
          <a:xfrm>
            <a:off x="0" y="217488"/>
            <a:ext cx="9115425" cy="461962"/>
          </a:xfrm>
          <a:prstGeom prst="rect">
            <a:avLst/>
          </a:prstGeom>
          <a:noFill/>
          <a:ln>
            <a:noFill/>
          </a:ln>
          <a:effectLst/>
        </p:spPr>
        <p:txBody>
          <a:bodyPr>
            <a:spAutoFit/>
          </a:bodyPr>
          <a:lstStyle/>
          <a:p>
            <a:pPr algn="just" eaLnBrk="1" hangingPunct="1">
              <a:spcBef>
                <a:spcPct val="50000"/>
              </a:spcBef>
              <a:buClr>
                <a:schemeClr val="hlink"/>
              </a:buClr>
              <a:buSzPct val="80000"/>
              <a:defRPr/>
            </a:pPr>
            <a:r>
              <a:rPr lang="en-US" altLang="zh-CN" sz="2400" b="1" dirty="0">
                <a:solidFill>
                  <a:srgbClr val="FFFF00"/>
                </a:solidFill>
                <a:effectLst>
                  <a:outerShdw blurRad="38100" dist="38100" dir="2700000" algn="tl">
                    <a:srgbClr val="000000"/>
                  </a:outerShdw>
                </a:effectLst>
                <a:ea typeface="SimSun" panose="02010600030101010101" pitchFamily="2" charset="-122"/>
              </a:rPr>
              <a:t>- Khi </a:t>
            </a:r>
            <a:r>
              <a:rPr lang="en-US" altLang="zh-CN" sz="2400" b="1" dirty="0" err="1">
                <a:solidFill>
                  <a:srgbClr val="FFFF00"/>
                </a:solidFill>
                <a:effectLst>
                  <a:outerShdw blurRad="38100" dist="38100" dir="2700000" algn="tl">
                    <a:srgbClr val="000000"/>
                  </a:outerShdw>
                </a:effectLst>
                <a:ea typeface="SimSun" panose="02010600030101010101" pitchFamily="2" charset="-122"/>
              </a:rPr>
              <a:t>em</a:t>
            </a:r>
            <a:r>
              <a:rPr lang="en-US" altLang="zh-CN" sz="2400" b="1" dirty="0">
                <a:solidFill>
                  <a:srgbClr val="FFFF00"/>
                </a:solidFill>
                <a:effectLst>
                  <a:outerShdw blurRad="38100" dist="38100" dir="2700000" algn="tl">
                    <a:srgbClr val="000000"/>
                  </a:outerShdw>
                </a:effectLst>
                <a:ea typeface="SimSun" panose="02010600030101010101" pitchFamily="2" charset="-122"/>
              </a:rPr>
              <a:t> </a:t>
            </a:r>
            <a:r>
              <a:rPr lang="en-US" altLang="zh-CN" sz="2400" b="1" dirty="0" err="1">
                <a:solidFill>
                  <a:srgbClr val="FFFF00"/>
                </a:solidFill>
                <a:effectLst>
                  <a:outerShdw blurRad="38100" dist="38100" dir="2700000" algn="tl">
                    <a:srgbClr val="000000"/>
                  </a:outerShdw>
                </a:effectLst>
                <a:ea typeface="SimSun" panose="02010600030101010101" pitchFamily="2" charset="-122"/>
              </a:rPr>
              <a:t>sinh</a:t>
            </a:r>
            <a:r>
              <a:rPr lang="en-US" altLang="zh-CN" sz="2400" b="1" dirty="0">
                <a:solidFill>
                  <a:srgbClr val="FFFF00"/>
                </a:solidFill>
                <a:effectLst>
                  <a:outerShdw blurRad="38100" dist="38100" dir="2700000" algn="tl">
                    <a:srgbClr val="000000"/>
                  </a:outerShdw>
                </a:effectLst>
                <a:ea typeface="SimSun" panose="02010600030101010101" pitchFamily="2" charset="-122"/>
              </a:rPr>
              <a:t> </a:t>
            </a:r>
            <a:r>
              <a:rPr lang="en-US" altLang="zh-CN" sz="2400" b="1" dirty="0" err="1">
                <a:solidFill>
                  <a:srgbClr val="FFFF00"/>
                </a:solidFill>
                <a:effectLst>
                  <a:outerShdw blurRad="38100" dist="38100" dir="2700000" algn="tl">
                    <a:srgbClr val="000000"/>
                  </a:outerShdw>
                </a:effectLst>
                <a:ea typeface="SimSun" panose="02010600030101010101" pitchFamily="2" charset="-122"/>
              </a:rPr>
              <a:t>ra</a:t>
            </a:r>
            <a:r>
              <a:rPr lang="en-US" altLang="zh-CN" sz="2400" b="1" dirty="0">
                <a:solidFill>
                  <a:srgbClr val="FFFF00"/>
                </a:solidFill>
                <a:effectLst>
                  <a:outerShdw blurRad="38100" dist="38100" dir="2700000" algn="tl">
                    <a:srgbClr val="000000"/>
                  </a:outerShdw>
                </a:effectLst>
                <a:ea typeface="SimSun" panose="02010600030101010101" pitchFamily="2" charset="-122"/>
              </a:rPr>
              <a:t> </a:t>
            </a:r>
            <a:r>
              <a:rPr lang="en-US" altLang="zh-CN" sz="2400" b="1" dirty="0" err="1">
                <a:solidFill>
                  <a:srgbClr val="FFFF00"/>
                </a:solidFill>
                <a:effectLst>
                  <a:outerShdw blurRad="38100" dist="38100" dir="2700000" algn="tl">
                    <a:srgbClr val="000000"/>
                  </a:outerShdw>
                </a:effectLst>
                <a:ea typeface="SimSun" panose="02010600030101010101" pitchFamily="2" charset="-122"/>
              </a:rPr>
              <a:t>có</a:t>
            </a:r>
            <a:r>
              <a:rPr lang="en-US" altLang="zh-CN" sz="2400" b="1" dirty="0">
                <a:solidFill>
                  <a:srgbClr val="FFFF00"/>
                </a:solidFill>
                <a:effectLst>
                  <a:outerShdw blurRad="38100" dist="38100" dir="2700000" algn="tl">
                    <a:srgbClr val="000000"/>
                  </a:outerShdw>
                </a:effectLst>
                <a:ea typeface="SimSun" panose="02010600030101010101" pitchFamily="2" charset="-122"/>
              </a:rPr>
              <a:t> </a:t>
            </a:r>
            <a:r>
              <a:rPr lang="en-US" altLang="zh-CN" sz="2400" b="1" dirty="0" err="1">
                <a:solidFill>
                  <a:srgbClr val="FFFF00"/>
                </a:solidFill>
                <a:effectLst>
                  <a:outerShdw blurRad="38100" dist="38100" dir="2700000" algn="tl">
                    <a:srgbClr val="000000"/>
                  </a:outerShdw>
                </a:effectLst>
                <a:ea typeface="SimSun" panose="02010600030101010101" pitchFamily="2" charset="-122"/>
              </a:rPr>
              <a:t>còn</a:t>
            </a:r>
            <a:r>
              <a:rPr lang="en-US" altLang="zh-CN" sz="2400" b="1" dirty="0">
                <a:solidFill>
                  <a:srgbClr val="FFFF00"/>
                </a:solidFill>
                <a:effectLst>
                  <a:outerShdw blurRad="38100" dist="38100" dir="2700000" algn="tl">
                    <a:srgbClr val="000000"/>
                  </a:outerShdw>
                </a:effectLst>
                <a:ea typeface="SimSun" panose="02010600030101010101" pitchFamily="2" charset="-122"/>
              </a:rPr>
              <a:t> </a:t>
            </a:r>
            <a:r>
              <a:rPr lang="en-US" altLang="zh-CN" sz="2400" b="1" dirty="0" err="1">
                <a:solidFill>
                  <a:srgbClr val="FFFF00"/>
                </a:solidFill>
                <a:effectLst>
                  <a:outerShdw blurRad="38100" dist="38100" dir="2700000" algn="tl">
                    <a:srgbClr val="000000"/>
                  </a:outerShdw>
                </a:effectLst>
                <a:ea typeface="SimSun" panose="02010600030101010101" pitchFamily="2" charset="-122"/>
              </a:rPr>
              <a:t>gặp</a:t>
            </a:r>
            <a:r>
              <a:rPr lang="en-US" altLang="zh-CN" sz="2400" b="1" dirty="0">
                <a:solidFill>
                  <a:srgbClr val="FFFF00"/>
                </a:solidFill>
                <a:effectLst>
                  <a:outerShdw blurRad="38100" dist="38100" dir="2700000" algn="tl">
                    <a:srgbClr val="000000"/>
                  </a:outerShdw>
                </a:effectLst>
                <a:ea typeface="SimSun" panose="02010600030101010101" pitchFamily="2" charset="-122"/>
              </a:rPr>
              <a:t> </a:t>
            </a:r>
            <a:r>
              <a:rPr lang="en-US" altLang="zh-CN" sz="2400" b="1" dirty="0" err="1">
                <a:solidFill>
                  <a:srgbClr val="FFFF00"/>
                </a:solidFill>
                <a:effectLst>
                  <a:outerShdw blurRad="38100" dist="38100" dir="2700000" algn="tl">
                    <a:srgbClr val="000000"/>
                  </a:outerShdw>
                </a:effectLst>
                <a:ea typeface="SimSun" panose="02010600030101010101" pitchFamily="2" charset="-122"/>
              </a:rPr>
              <a:t>Bác</a:t>
            </a:r>
            <a:r>
              <a:rPr lang="en-US" altLang="zh-CN" sz="2400" b="1" dirty="0">
                <a:solidFill>
                  <a:srgbClr val="FFFF00"/>
                </a:solidFill>
                <a:effectLst>
                  <a:outerShdw blurRad="38100" dist="38100" dir="2700000" algn="tl">
                    <a:srgbClr val="000000"/>
                  </a:outerShdw>
                </a:effectLst>
                <a:ea typeface="SimSun" panose="02010600030101010101" pitchFamily="2" charset="-122"/>
              </a:rPr>
              <a:t> </a:t>
            </a:r>
            <a:r>
              <a:rPr lang="en-US" altLang="zh-CN" sz="2400" b="1" dirty="0" err="1">
                <a:solidFill>
                  <a:srgbClr val="FFFF00"/>
                </a:solidFill>
                <a:effectLst>
                  <a:outerShdw blurRad="38100" dist="38100" dir="2700000" algn="tl">
                    <a:srgbClr val="000000"/>
                  </a:outerShdw>
                </a:effectLst>
                <a:ea typeface="SimSun" panose="02010600030101010101" pitchFamily="2" charset="-122"/>
              </a:rPr>
              <a:t>Hồ</a:t>
            </a:r>
            <a:r>
              <a:rPr lang="en-US" altLang="zh-CN" sz="2400" b="1" dirty="0">
                <a:solidFill>
                  <a:srgbClr val="FFFF00"/>
                </a:solidFill>
                <a:effectLst>
                  <a:outerShdw blurRad="38100" dist="38100" dir="2700000" algn="tl">
                    <a:srgbClr val="000000"/>
                  </a:outerShdw>
                </a:effectLst>
                <a:ea typeface="SimSun" panose="02010600030101010101" pitchFamily="2" charset="-122"/>
              </a:rPr>
              <a:t> </a:t>
            </a:r>
            <a:r>
              <a:rPr lang="en-US" altLang="zh-CN" sz="2400" b="1" dirty="0" err="1">
                <a:solidFill>
                  <a:srgbClr val="FFFF00"/>
                </a:solidFill>
                <a:effectLst>
                  <a:outerShdw blurRad="38100" dist="38100" dir="2700000" algn="tl">
                    <a:srgbClr val="000000"/>
                  </a:outerShdw>
                </a:effectLst>
                <a:ea typeface="SimSun" panose="02010600030101010101" pitchFamily="2" charset="-122"/>
              </a:rPr>
              <a:t>không</a:t>
            </a:r>
            <a:r>
              <a:rPr lang="en-US" altLang="zh-CN" sz="2400" b="1" dirty="0">
                <a:solidFill>
                  <a:srgbClr val="FFFF00"/>
                </a:solidFill>
                <a:effectLst>
                  <a:outerShdw blurRad="38100" dist="38100" dir="2700000" algn="tl">
                    <a:srgbClr val="000000"/>
                  </a:outerShdw>
                </a:effectLst>
                <a:ea typeface="SimSun" panose="02010600030101010101" pitchFamily="2" charset="-122"/>
              </a:rPr>
              <a:t>? </a:t>
            </a:r>
            <a:r>
              <a:rPr lang="en-US" altLang="zh-CN" sz="2400" b="1" dirty="0" err="1">
                <a:solidFill>
                  <a:srgbClr val="FFFF00"/>
                </a:solidFill>
                <a:effectLst>
                  <a:outerShdw blurRad="38100" dist="38100" dir="2700000" algn="tl">
                    <a:srgbClr val="000000"/>
                  </a:outerShdw>
                </a:effectLst>
                <a:ea typeface="SimSun" panose="02010600030101010101" pitchFamily="2" charset="-122"/>
              </a:rPr>
              <a:t>Vì</a:t>
            </a:r>
            <a:r>
              <a:rPr lang="en-US" altLang="zh-CN" sz="2400" b="1" dirty="0">
                <a:solidFill>
                  <a:srgbClr val="FFFF00"/>
                </a:solidFill>
                <a:effectLst>
                  <a:outerShdw blurRad="38100" dist="38100" dir="2700000" algn="tl">
                    <a:srgbClr val="000000"/>
                  </a:outerShdw>
                </a:effectLst>
                <a:ea typeface="SimSun" panose="02010600030101010101" pitchFamily="2" charset="-122"/>
              </a:rPr>
              <a:t> </a:t>
            </a:r>
            <a:r>
              <a:rPr lang="en-US" altLang="zh-CN" sz="2400" b="1" dirty="0" err="1">
                <a:solidFill>
                  <a:srgbClr val="FFFF00"/>
                </a:solidFill>
                <a:effectLst>
                  <a:outerShdw blurRad="38100" dist="38100" dir="2700000" algn="tl">
                    <a:srgbClr val="000000"/>
                  </a:outerShdw>
                </a:effectLst>
                <a:ea typeface="SimSun" panose="02010600030101010101" pitchFamily="2" charset="-122"/>
              </a:rPr>
              <a:t>sao</a:t>
            </a:r>
            <a:r>
              <a:rPr lang="en-US" altLang="zh-CN" sz="2400" b="1" dirty="0">
                <a:solidFill>
                  <a:srgbClr val="FFFF00"/>
                </a:solidFill>
                <a:effectLst>
                  <a:outerShdw blurRad="38100" dist="38100" dir="2700000" algn="tl">
                    <a:srgbClr val="000000"/>
                  </a:outerShdw>
                </a:effectLst>
                <a:ea typeface="SimSun" panose="02010600030101010101" pitchFamily="2"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56006"/>
                                        </p:tgtEl>
                                        <p:attrNameLst>
                                          <p:attrName>style.visibility</p:attrName>
                                        </p:attrNameLst>
                                      </p:cBhvr>
                                      <p:to>
                                        <p:strVal val="visible"/>
                                      </p:to>
                                    </p:set>
                                    <p:animEffect transition="in" filter="wedge">
                                      <p:cBhvr>
                                        <p:cTn id="7" dur="2000"/>
                                        <p:tgtEl>
                                          <p:spTgt spid="256006"/>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257033"/>
                                        </p:tgtEl>
                                        <p:attrNameLst>
                                          <p:attrName>style.visibility</p:attrName>
                                        </p:attrNameLst>
                                      </p:cBhvr>
                                      <p:to>
                                        <p:strVal val="visible"/>
                                      </p:to>
                                    </p:set>
                                    <p:anim calcmode="lin" valueType="num">
                                      <p:cBhvr>
                                        <p:cTn id="10" dur="1000" fill="hold"/>
                                        <p:tgtEl>
                                          <p:spTgt spid="257033"/>
                                        </p:tgtEl>
                                        <p:attrNameLst>
                                          <p:attrName>ppt_x</p:attrName>
                                        </p:attrNameLst>
                                      </p:cBhvr>
                                      <p:tavLst>
                                        <p:tav tm="0">
                                          <p:val>
                                            <p:strVal val="#ppt_x-.2"/>
                                          </p:val>
                                        </p:tav>
                                        <p:tav tm="100000">
                                          <p:val>
                                            <p:strVal val="#ppt_x"/>
                                          </p:val>
                                        </p:tav>
                                      </p:tavLst>
                                    </p:anim>
                                    <p:anim calcmode="lin" valueType="num">
                                      <p:cBhvr>
                                        <p:cTn id="11" dur="1000" fill="hold"/>
                                        <p:tgtEl>
                                          <p:spTgt spid="257033"/>
                                        </p:tgtEl>
                                        <p:attrNameLst>
                                          <p:attrName>ppt_y</p:attrName>
                                        </p:attrNameLst>
                                      </p:cBhvr>
                                      <p:tavLst>
                                        <p:tav tm="0">
                                          <p:val>
                                            <p:strVal val="#ppt_y"/>
                                          </p:val>
                                        </p:tav>
                                        <p:tav tm="100000">
                                          <p:val>
                                            <p:strVal val="#ppt_y"/>
                                          </p:val>
                                        </p:tav>
                                      </p:tavLst>
                                    </p:anim>
                                    <p:animEffect transition="in" filter="wipe(right)" prLst="gradientSize: 0.1">
                                      <p:cBhvr>
                                        <p:cTn id="12" dur="1000"/>
                                        <p:tgtEl>
                                          <p:spTgt spid="2570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6" grpId="0"/>
      <p:bldP spid="257033" grpId="0" bldLvl="0" animBg="1"/>
      <p:bldP spid="14" grpId="0" bldLvl="0"/>
      <p:bldP spid="14" grpId="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7" descr="53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95600"/>
            <a:ext cx="7315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9"/>
          <p:cNvGrpSpPr>
            <a:grpSpLocks/>
          </p:cNvGrpSpPr>
          <p:nvPr/>
        </p:nvGrpSpPr>
        <p:grpSpPr bwMode="auto">
          <a:xfrm>
            <a:off x="-14288" y="-14288"/>
            <a:ext cx="9144001" cy="6975476"/>
            <a:chOff x="0" y="0"/>
            <a:chExt cx="5760" cy="4320"/>
          </a:xfrm>
        </p:grpSpPr>
        <p:pic>
          <p:nvPicPr>
            <p:cNvPr id="20486" name="Picture 4" descr="hbord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8"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 y="292"/>
              <a:ext cx="4984" cy="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4" name="Rectangle 9"/>
          <p:cNvSpPr>
            <a:spLocks noChangeArrowheads="1"/>
          </p:cNvSpPr>
          <p:nvPr/>
        </p:nvSpPr>
        <p:spPr bwMode="auto">
          <a:xfrm>
            <a:off x="2133600" y="5867400"/>
            <a:ext cx="4562475" cy="1076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0"/>
              </a:spcBef>
              <a:buClrTx/>
              <a:buSzTx/>
              <a:buFontTx/>
              <a:buNone/>
            </a:pPr>
            <a:r>
              <a:rPr lang="en-US" altLang="vi-VN" b="1">
                <a:solidFill>
                  <a:srgbClr val="FF0066"/>
                </a:solidFill>
                <a:latin typeface="Times New Roman" panose="02020603050405020304" pitchFamily="18" charset="0"/>
                <a:cs typeface="Times New Roman" panose="02020603050405020304" pitchFamily="18" charset="0"/>
              </a:rPr>
              <a:t>Chỉ còn tiếng hát</a:t>
            </a:r>
          </a:p>
          <a:p>
            <a:pPr algn="ctr">
              <a:spcBef>
                <a:spcPct val="0"/>
              </a:spcBef>
              <a:buClrTx/>
              <a:buSzTx/>
              <a:buFontTx/>
              <a:buNone/>
            </a:pPr>
            <a:r>
              <a:rPr lang="en-US" altLang="vi-VN" b="1">
                <a:solidFill>
                  <a:srgbClr val="FF0066"/>
                </a:solidFill>
                <a:latin typeface="Times New Roman" panose="02020603050405020304" pitchFamily="18" charset="0"/>
                <a:cs typeface="Times New Roman" panose="02020603050405020304" pitchFamily="18" charset="0"/>
              </a:rPr>
              <a:t>Chỉ còn lời ca</a:t>
            </a:r>
            <a:r>
              <a:rPr lang="en-US" altLang="vi-VN">
                <a:solidFill>
                  <a:srgbClr val="FF0066"/>
                </a:solidFill>
                <a:latin typeface="Times New Roman" panose="02020603050405020304" pitchFamily="18" charset="0"/>
                <a:cs typeface="Times New Roman" panose="02020603050405020304" pitchFamily="18" charset="0"/>
              </a:rPr>
              <a:t> </a:t>
            </a:r>
          </a:p>
        </p:txBody>
      </p:sp>
      <p:sp>
        <p:nvSpPr>
          <p:cNvPr id="7" name="Rectangle 5"/>
          <p:cNvSpPr>
            <a:spLocks noChangeArrowheads="1"/>
          </p:cNvSpPr>
          <p:nvPr/>
        </p:nvSpPr>
        <p:spPr bwMode="auto">
          <a:xfrm>
            <a:off x="600075" y="268288"/>
            <a:ext cx="9115425" cy="706437"/>
          </a:xfrm>
          <a:prstGeom prst="rect">
            <a:avLst/>
          </a:prstGeom>
          <a:noFill/>
          <a:ln>
            <a:noFill/>
          </a:ln>
          <a:effectLst/>
        </p:spPr>
        <p:txBody>
          <a:bodyPr>
            <a:spAutoFit/>
          </a:bodyPr>
          <a:lstStyle/>
          <a:p>
            <a:pPr algn="just" eaLnBrk="1" hangingPunct="1">
              <a:spcBef>
                <a:spcPct val="50000"/>
              </a:spcBef>
              <a:buClr>
                <a:schemeClr val="hlink"/>
              </a:buClr>
              <a:buSzPct val="80000"/>
              <a:defRPr/>
            </a:pPr>
            <a:r>
              <a:rPr lang="en-US" altLang="zh-CN" sz="40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Bác</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Hồ</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đã</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mất</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nhưng</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Bác</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để</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lại</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cho</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chúng</a:t>
            </a:r>
            <a:r>
              <a:rPr lang="en-US" altLang="zh-CN" sz="2400" b="1" dirty="0">
                <a:solidFill>
                  <a:srgbClr val="E5E500"/>
                </a:solidFill>
                <a:effectLst>
                  <a:outerShdw blurRad="38100" dist="38100" dir="2700000" algn="tl">
                    <a:srgbClr val="000000"/>
                  </a:outerShdw>
                </a:effectLst>
                <a:ea typeface="SimSun" panose="02010600030101010101" pitchFamily="2" charset="-122"/>
              </a:rPr>
              <a:t> ta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những</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gì</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a:solidFill>
                  <a:srgbClr val="FF0066"/>
                </a:solidFill>
                <a:effectLst>
                  <a:outerShdw blurRad="38100" dist="38100" dir="2700000" algn="tl">
                    <a:srgbClr val="000000"/>
                  </a:outerShdw>
                </a:effectLst>
                <a:ea typeface="SimSun" panose="02010600030101010101" pitchFamily="2"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ext Box 56"/>
          <p:cNvSpPr txBox="1">
            <a:spLocks noChangeArrowheads="1"/>
          </p:cNvSpPr>
          <p:nvPr/>
        </p:nvSpPr>
        <p:spPr bwMode="auto">
          <a:xfrm>
            <a:off x="2667000" y="6172200"/>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50000"/>
              </a:spcBef>
              <a:buClrTx/>
              <a:buSzTx/>
              <a:buFontTx/>
              <a:buNone/>
            </a:pPr>
            <a:endParaRPr lang="vi-VN" altLang="vi-VN" sz="1800"/>
          </a:p>
        </p:txBody>
      </p:sp>
      <p:pic>
        <p:nvPicPr>
          <p:cNvPr id="21507" name="Picture 54" descr="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5" descr="18-01-09_16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13" y="-76200"/>
            <a:ext cx="6151562" cy="571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7"/>
          <p:cNvSpPr txBox="1">
            <a:spLocks noChangeArrowheads="1"/>
          </p:cNvSpPr>
          <p:nvPr/>
        </p:nvSpPr>
        <p:spPr bwMode="auto">
          <a:xfrm>
            <a:off x="2122488" y="5638800"/>
            <a:ext cx="4800600" cy="13223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50000"/>
              </a:spcBef>
              <a:buClrTx/>
              <a:buSzTx/>
              <a:buFontTx/>
              <a:buNone/>
            </a:pPr>
            <a:r>
              <a:rPr lang="en-US" altLang="vi-VN" b="1">
                <a:solidFill>
                  <a:srgbClr val="00B050"/>
                </a:solidFill>
                <a:latin typeface="Times New Roman" panose="02020603050405020304" pitchFamily="18" charset="0"/>
              </a:rPr>
              <a:t>Chỉ còn câu chuyện</a:t>
            </a:r>
          </a:p>
          <a:p>
            <a:pPr algn="ctr">
              <a:spcBef>
                <a:spcPct val="50000"/>
              </a:spcBef>
              <a:buClrTx/>
              <a:buSzTx/>
              <a:buFontTx/>
              <a:buNone/>
            </a:pPr>
            <a:r>
              <a:rPr lang="en-US" altLang="vi-VN" b="1">
                <a:solidFill>
                  <a:srgbClr val="00B050"/>
                </a:solidFill>
                <a:latin typeface="Times New Roman" panose="02020603050405020304" pitchFamily="18" charset="0"/>
              </a:rPr>
              <a:t>Chỉ còn b</a:t>
            </a:r>
            <a:r>
              <a:rPr lang="en-US" altLang="vi-VN" b="1">
                <a:solidFill>
                  <a:srgbClr val="00B050"/>
                </a:solidFill>
                <a:latin typeface=".VnAvant" panose="020B7200000000000000" pitchFamily="34" charset="0"/>
              </a:rPr>
              <a:t>à</a:t>
            </a:r>
            <a:r>
              <a:rPr lang="en-US" altLang="vi-VN" b="1">
                <a:solidFill>
                  <a:srgbClr val="00B050"/>
                </a:solidFill>
                <a:latin typeface="Times New Roman" panose="02020603050405020304" pitchFamily="18" charset="0"/>
              </a:rPr>
              <a:t>i thơ</a:t>
            </a:r>
          </a:p>
        </p:txBody>
      </p:sp>
      <p:sp>
        <p:nvSpPr>
          <p:cNvPr id="6" name="Rectangle 5"/>
          <p:cNvSpPr>
            <a:spLocks noChangeArrowheads="1"/>
          </p:cNvSpPr>
          <p:nvPr/>
        </p:nvSpPr>
        <p:spPr bwMode="auto">
          <a:xfrm>
            <a:off x="1546225" y="-354013"/>
            <a:ext cx="6027738" cy="708026"/>
          </a:xfrm>
          <a:prstGeom prst="rect">
            <a:avLst/>
          </a:prstGeom>
          <a:noFill/>
          <a:ln>
            <a:noFill/>
          </a:ln>
          <a:effectLst/>
        </p:spPr>
        <p:txBody>
          <a:bodyPr>
            <a:spAutoFit/>
          </a:bodyPr>
          <a:lstStyle/>
          <a:p>
            <a:pPr algn="just" eaLnBrk="1" hangingPunct="1">
              <a:spcBef>
                <a:spcPct val="50000"/>
              </a:spcBef>
              <a:buClr>
                <a:schemeClr val="hlink"/>
              </a:buClr>
              <a:buSzPct val="80000"/>
              <a:defRPr/>
            </a:pPr>
            <a:r>
              <a:rPr lang="en-US" altLang="zh-CN" sz="40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Bác</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Hồ</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còn</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để</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lại</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cho</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chúng</a:t>
            </a:r>
            <a:r>
              <a:rPr lang="en-US" altLang="zh-CN" sz="2400" b="1" dirty="0">
                <a:solidFill>
                  <a:srgbClr val="E5E500"/>
                </a:solidFill>
                <a:effectLst>
                  <a:outerShdw blurRad="38100" dist="38100" dir="2700000" algn="tl">
                    <a:srgbClr val="000000"/>
                  </a:outerShdw>
                </a:effectLst>
                <a:ea typeface="SimSun" panose="02010600030101010101" pitchFamily="2" charset="-122"/>
              </a:rPr>
              <a:t> ta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những</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gì</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a:solidFill>
                  <a:srgbClr val="FF0066"/>
                </a:solidFill>
                <a:effectLst>
                  <a:outerShdw blurRad="38100" dist="38100" dir="2700000" algn="tl">
                    <a:srgbClr val="000000"/>
                  </a:outerShdw>
                </a:effectLst>
                <a:ea typeface="SimSun" panose="02010600030101010101" pitchFamily="2"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38" descr="Frames PPT 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1" name="Group 8"/>
          <p:cNvGrpSpPr>
            <a:grpSpLocks/>
          </p:cNvGrpSpPr>
          <p:nvPr/>
        </p:nvGrpSpPr>
        <p:grpSpPr bwMode="auto">
          <a:xfrm>
            <a:off x="0" y="-26988"/>
            <a:ext cx="9155113" cy="6884988"/>
            <a:chOff x="0" y="-48"/>
            <a:chExt cx="5766" cy="4337"/>
          </a:xfrm>
        </p:grpSpPr>
        <p:pic>
          <p:nvPicPr>
            <p:cNvPr id="22533" name="Picture 45" descr="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
              <a:ext cx="576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 y="-44"/>
              <a:ext cx="4460" cy="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47"/>
            <p:cNvSpPr txBox="1">
              <a:spLocks noChangeArrowheads="1"/>
            </p:cNvSpPr>
            <p:nvPr/>
          </p:nvSpPr>
          <p:spPr bwMode="auto">
            <a:xfrm>
              <a:off x="1392" y="3456"/>
              <a:ext cx="3024" cy="83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50000"/>
                </a:spcBef>
                <a:buClrTx/>
                <a:buSzTx/>
                <a:buFontTx/>
                <a:buNone/>
              </a:pPr>
              <a:r>
                <a:rPr lang="en-US" altLang="vi-VN" b="1">
                  <a:solidFill>
                    <a:srgbClr val="FF0066"/>
                  </a:solidFill>
                  <a:latin typeface="Times New Roman" panose="02020603050405020304" pitchFamily="18" charset="0"/>
                  <a:cs typeface="Times New Roman" panose="02020603050405020304" pitchFamily="18" charset="0"/>
                </a:rPr>
                <a:t>Mà em vẫn thấy</a:t>
              </a:r>
            </a:p>
            <a:p>
              <a:pPr algn="ctr">
                <a:spcBef>
                  <a:spcPct val="50000"/>
                </a:spcBef>
                <a:buClrTx/>
                <a:buSzTx/>
                <a:buFontTx/>
                <a:buNone/>
              </a:pPr>
              <a:r>
                <a:rPr lang="en-US" altLang="vi-VN" b="1">
                  <a:solidFill>
                    <a:srgbClr val="FF0066"/>
                  </a:solidFill>
                  <a:latin typeface="Times New Roman" panose="02020603050405020304" pitchFamily="18" charset="0"/>
                  <a:cs typeface="Times New Roman" panose="02020603050405020304" pitchFamily="18" charset="0"/>
                </a:rPr>
                <a:t>Bác sao rất gần</a:t>
              </a:r>
            </a:p>
          </p:txBody>
        </p:sp>
      </p:grpSp>
      <p:sp>
        <p:nvSpPr>
          <p:cNvPr id="7" name="Rectangle 6"/>
          <p:cNvSpPr>
            <a:spLocks noChangeArrowheads="1"/>
          </p:cNvSpPr>
          <p:nvPr/>
        </p:nvSpPr>
        <p:spPr bwMode="auto">
          <a:xfrm>
            <a:off x="1219200" y="30163"/>
            <a:ext cx="7081838" cy="708025"/>
          </a:xfrm>
          <a:prstGeom prst="rect">
            <a:avLst/>
          </a:prstGeom>
          <a:noFill/>
          <a:ln>
            <a:noFill/>
          </a:ln>
          <a:effectLst/>
        </p:spPr>
        <p:txBody>
          <a:bodyPr>
            <a:spAutoFit/>
          </a:bodyPr>
          <a:lstStyle/>
          <a:p>
            <a:pPr algn="just" eaLnBrk="1" hangingPunct="1">
              <a:spcBef>
                <a:spcPct val="50000"/>
              </a:spcBef>
              <a:buClr>
                <a:schemeClr val="hlink"/>
              </a:buClr>
              <a:buSzPct val="80000"/>
              <a:defRPr/>
            </a:pPr>
            <a:r>
              <a:rPr lang="en-US" altLang="zh-CN" sz="40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Bác</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Hồ</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đã</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ra</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đi</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nhưng</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em</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vẫn</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cảm</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thấy</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điều</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gì</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a:solidFill>
                  <a:srgbClr val="FF0066"/>
                </a:solidFill>
                <a:effectLst>
                  <a:outerShdw blurRad="38100" dist="38100" dir="2700000" algn="tl">
                    <a:srgbClr val="000000"/>
                  </a:outerShdw>
                </a:effectLst>
                <a:ea typeface="SimSun" panose="02010600030101010101" pitchFamily="2"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7813"/>
            <a:ext cx="8229600" cy="1139825"/>
          </a:xfrm>
        </p:spPr>
        <p:txBody>
          <a:bodyPr>
            <a:prstTxWarp prst="textNoShape">
              <a:avLst/>
            </a:prstTxWarp>
          </a:bodyPr>
          <a:lstStyle/>
          <a:p>
            <a:endParaRPr lang="vi-VN" altLang="vi-VN" sz="4200">
              <a:effectLst/>
            </a:endParaRPr>
          </a:p>
        </p:txBody>
      </p:sp>
      <p:sp>
        <p:nvSpPr>
          <p:cNvPr id="5123"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p>
            <a:endParaRPr lang="vi-VN" altLang="vi-VN">
              <a:effectLst/>
            </a:endParaRPr>
          </a:p>
        </p:txBody>
      </p:sp>
      <p:grpSp>
        <p:nvGrpSpPr>
          <p:cNvPr id="5124" name="Group 4"/>
          <p:cNvGrpSpPr>
            <a:grpSpLocks/>
          </p:cNvGrpSpPr>
          <p:nvPr/>
        </p:nvGrpSpPr>
        <p:grpSpPr bwMode="auto">
          <a:xfrm>
            <a:off x="30163" y="-93663"/>
            <a:ext cx="9144000" cy="6858001"/>
            <a:chOff x="0" y="0"/>
            <a:chExt cx="5760" cy="4320"/>
          </a:xfrm>
        </p:grpSpPr>
        <p:grpSp>
          <p:nvGrpSpPr>
            <p:cNvPr id="5129" name="Group 2"/>
            <p:cNvGrpSpPr>
              <a:grpSpLocks/>
            </p:cNvGrpSpPr>
            <p:nvPr/>
          </p:nvGrpSpPr>
          <p:grpSpPr bwMode="auto">
            <a:xfrm>
              <a:off x="0" y="0"/>
              <a:ext cx="5760" cy="4320"/>
              <a:chOff x="0" y="0"/>
              <a:chExt cx="5760" cy="4333"/>
            </a:xfrm>
          </p:grpSpPr>
          <p:pic>
            <p:nvPicPr>
              <p:cNvPr id="5142" name="Picture 3"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flipV="1">
                <a:off x="3561" y="2108"/>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Picture 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flipV="1">
                <a:off x="-2085" y="2121"/>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Picture 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30" name="Group 10"/>
            <p:cNvGrpSpPr>
              <a:grpSpLocks/>
            </p:cNvGrpSpPr>
            <p:nvPr/>
          </p:nvGrpSpPr>
          <p:grpSpPr bwMode="auto">
            <a:xfrm>
              <a:off x="0" y="26"/>
              <a:ext cx="5716" cy="4217"/>
              <a:chOff x="0" y="26"/>
              <a:chExt cx="5716" cy="4217"/>
            </a:xfrm>
          </p:grpSpPr>
          <p:sp>
            <p:nvSpPr>
              <p:cNvPr id="5131" name="Rectangle 11"/>
              <p:cNvSpPr>
                <a:spLocks noChangeArrowheads="1"/>
              </p:cNvSpPr>
              <p:nvPr/>
            </p:nvSpPr>
            <p:spPr bwMode="auto">
              <a:xfrm>
                <a:off x="90" y="26"/>
                <a:ext cx="5568" cy="412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0"/>
                  </a:spcBef>
                  <a:buClrTx/>
                  <a:buSzTx/>
                  <a:buFontTx/>
                  <a:buNone/>
                </a:pPr>
                <a:endParaRPr lang="vi-VN" altLang="vi-VN" sz="1800">
                  <a:latin typeface="Times New Roman" panose="02020603050405020304" pitchFamily="18" charset="0"/>
                </a:endParaRPr>
              </a:p>
            </p:txBody>
          </p:sp>
          <p:grpSp>
            <p:nvGrpSpPr>
              <p:cNvPr id="5132" name="Group 7"/>
              <p:cNvGrpSpPr>
                <a:grpSpLocks/>
              </p:cNvGrpSpPr>
              <p:nvPr/>
            </p:nvGrpSpPr>
            <p:grpSpPr bwMode="auto">
              <a:xfrm>
                <a:off x="1344" y="3504"/>
                <a:ext cx="3120" cy="642"/>
                <a:chOff x="977" y="3582"/>
                <a:chExt cx="3727" cy="642"/>
              </a:xfrm>
            </p:grpSpPr>
            <p:pic>
              <p:nvPicPr>
                <p:cNvPr id="5137" name="Picture 8" descr="FLOW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 y="3582"/>
                  <a:ext cx="767"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9" descr="FLOW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 y="3582"/>
                  <a:ext cx="767"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10" descr="FLOW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 y="3582"/>
                  <a:ext cx="769"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11" descr="FLOW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 y="3582"/>
                  <a:ext cx="767"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12" descr="FLOW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 y="3603"/>
                  <a:ext cx="767"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33" name="Picture 24" descr="729747d8za2kbus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31"/>
                <a:ext cx="1152"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8" descr="Flower-06-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 y="96"/>
                <a:ext cx="52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31" descr="Flower-06-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8" y="96"/>
                <a:ext cx="52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24" descr="729747d8za2kbus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 y="3289"/>
                <a:ext cx="1152"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125" name="Rectangle 1"/>
          <p:cNvSpPr>
            <a:spLocks noChangeArrowheads="1"/>
          </p:cNvSpPr>
          <p:nvPr/>
        </p:nvSpPr>
        <p:spPr bwMode="auto">
          <a:xfrm>
            <a:off x="1277938" y="274638"/>
            <a:ext cx="7231062"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just">
              <a:spcBef>
                <a:spcPct val="0"/>
              </a:spcBef>
              <a:buClrTx/>
              <a:buSzTx/>
              <a:buFontTx/>
              <a:buNone/>
            </a:pPr>
            <a:r>
              <a:rPr lang="en-US" altLang="en-US" sz="2000" b="1" dirty="0">
                <a:solidFill>
                  <a:srgbClr val="0070C0"/>
                </a:solidFill>
                <a:latin typeface="Times New Roman" panose="02020603050405020304" pitchFamily="18" charset="0"/>
                <a:cs typeface="Times New Roman" panose="02020603050405020304" pitchFamily="18" charset="0"/>
              </a:rPr>
              <a:t>1. </a:t>
            </a:r>
            <a:r>
              <a:rPr lang="en-US" altLang="en-US" sz="2000" b="1" dirty="0" err="1">
                <a:solidFill>
                  <a:srgbClr val="0070C0"/>
                </a:solidFill>
                <a:latin typeface="Times New Roman" panose="02020603050405020304" pitchFamily="18" charset="0"/>
                <a:cs typeface="Times New Roman" panose="02020603050405020304" pitchFamily="18" charset="0"/>
              </a:rPr>
              <a:t>Kiến</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thức</a:t>
            </a:r>
            <a:r>
              <a:rPr lang="en-US" altLang="en-US" sz="2000" b="1" dirty="0">
                <a:solidFill>
                  <a:srgbClr val="0070C0"/>
                </a:solidFill>
                <a:latin typeface="Times New Roman" panose="02020603050405020304" pitchFamily="18" charset="0"/>
                <a:cs typeface="Times New Roman" panose="02020603050405020304" pitchFamily="18" charset="0"/>
              </a:rPr>
              <a:t>: </a:t>
            </a:r>
          </a:p>
          <a:p>
            <a:pPr algn="just">
              <a:spcBef>
                <a:spcPct val="0"/>
              </a:spcBef>
              <a:buClrTx/>
              <a:buSzTx/>
              <a:buFontTx/>
              <a:buNone/>
            </a:pP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Trẻ</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biết</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tên</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bài</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thơ</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Bác</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Hồ</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của</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em</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và</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tên</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tác</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giả</a:t>
            </a:r>
            <a:r>
              <a:rPr lang="en-US" altLang="en-US" sz="2000" dirty="0">
                <a:solidFill>
                  <a:srgbClr val="0070C0"/>
                </a:solidFill>
                <a:latin typeface="Times New Roman" panose="02020603050405020304" pitchFamily="18" charset="0"/>
                <a:cs typeface="Times New Roman" panose="02020603050405020304" pitchFamily="18" charset="0"/>
              </a:rPr>
              <a:t> “Phan </a:t>
            </a:r>
            <a:r>
              <a:rPr lang="en-US" altLang="en-US" sz="2000" dirty="0" err="1">
                <a:solidFill>
                  <a:srgbClr val="0070C0"/>
                </a:solidFill>
                <a:latin typeface="Times New Roman" panose="02020603050405020304" pitchFamily="18" charset="0"/>
                <a:cs typeface="Times New Roman" panose="02020603050405020304" pitchFamily="18" charset="0"/>
              </a:rPr>
              <a:t>Thị</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Thanh</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Nhàn</a:t>
            </a:r>
            <a:r>
              <a:rPr lang="en-US" altLang="en-US" sz="2000" dirty="0">
                <a:solidFill>
                  <a:srgbClr val="0070C0"/>
                </a:solidFill>
                <a:latin typeface="Times New Roman" panose="02020603050405020304" pitchFamily="18" charset="0"/>
                <a:cs typeface="Times New Roman" panose="02020603050405020304" pitchFamily="18" charset="0"/>
              </a:rPr>
              <a:t>”</a:t>
            </a:r>
            <a:endParaRPr lang="en-US" altLang="en-US" sz="2000" dirty="0">
              <a:solidFill>
                <a:srgbClr val="0070C0"/>
              </a:solidFill>
              <a:latin typeface="Times New Roman" panose="02020603050405020304" pitchFamily="18" charset="0"/>
            </a:endParaRPr>
          </a:p>
          <a:p>
            <a:pPr algn="just">
              <a:spcBef>
                <a:spcPct val="0"/>
              </a:spcBef>
              <a:buClrTx/>
              <a:buSzTx/>
              <a:buFontTx/>
              <a:buNone/>
            </a:pP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Trẻ</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hiểu</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nội</a:t>
            </a:r>
            <a:r>
              <a:rPr lang="en-US" altLang="en-US" sz="2000" dirty="0">
                <a:solidFill>
                  <a:srgbClr val="0070C0"/>
                </a:solidFill>
                <a:latin typeface="Times New Roman" panose="02020603050405020304" pitchFamily="18" charset="0"/>
                <a:cs typeface="Times New Roman" panose="02020603050405020304" pitchFamily="18" charset="0"/>
              </a:rPr>
              <a:t> dung </a:t>
            </a:r>
            <a:r>
              <a:rPr lang="en-US" altLang="en-US" sz="2000" dirty="0" err="1">
                <a:solidFill>
                  <a:srgbClr val="0070C0"/>
                </a:solidFill>
                <a:latin typeface="Times New Roman" panose="02020603050405020304" pitchFamily="18" charset="0"/>
                <a:cs typeface="Times New Roman" panose="02020603050405020304" pitchFamily="18" charset="0"/>
              </a:rPr>
              <a:t>bài</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thơ</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cảm</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nhận</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được</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âm</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điệu</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vui</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tươi</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của</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bài</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thơ</a:t>
            </a:r>
            <a:endParaRPr lang="en-US" altLang="en-US" sz="2000" dirty="0">
              <a:solidFill>
                <a:srgbClr val="0070C0"/>
              </a:solidFill>
              <a:latin typeface="Times New Roman" panose="02020603050405020304" pitchFamily="18" charset="0"/>
            </a:endParaRPr>
          </a:p>
          <a:p>
            <a:pPr algn="just">
              <a:spcBef>
                <a:spcPct val="0"/>
              </a:spcBef>
              <a:buClrTx/>
              <a:buSzTx/>
              <a:buFontTx/>
              <a:buNone/>
            </a:pPr>
            <a:r>
              <a:rPr lang="en-US" altLang="en-US" sz="2000" b="1" dirty="0">
                <a:solidFill>
                  <a:srgbClr val="0070C0"/>
                </a:solidFill>
                <a:latin typeface="Times New Roman" panose="02020603050405020304" pitchFamily="18" charset="0"/>
                <a:cs typeface="Times New Roman" panose="02020603050405020304" pitchFamily="18" charset="0"/>
              </a:rPr>
              <a:t>2. </a:t>
            </a:r>
            <a:r>
              <a:rPr lang="en-US" altLang="en-US" sz="2000" b="1" dirty="0" err="1">
                <a:solidFill>
                  <a:srgbClr val="0070C0"/>
                </a:solidFill>
                <a:latin typeface="Times New Roman" panose="02020603050405020304" pitchFamily="18" charset="0"/>
                <a:cs typeface="Times New Roman" panose="02020603050405020304" pitchFamily="18" charset="0"/>
              </a:rPr>
              <a:t>Kỹ</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năng</a:t>
            </a:r>
            <a:r>
              <a:rPr lang="en-US" altLang="en-US" sz="2000" i="1" dirty="0">
                <a:solidFill>
                  <a:srgbClr val="0070C0"/>
                </a:solidFill>
                <a:latin typeface="Times New Roman" panose="02020603050405020304" pitchFamily="18" charset="0"/>
                <a:cs typeface="Times New Roman" panose="02020603050405020304" pitchFamily="18" charset="0"/>
              </a:rPr>
              <a:t>: </a:t>
            </a:r>
          </a:p>
          <a:p>
            <a:pPr algn="just">
              <a:spcBef>
                <a:spcPct val="0"/>
              </a:spcBef>
              <a:buClrTx/>
              <a:buSzTx/>
              <a:buFontTx/>
              <a:buNone/>
            </a:pPr>
            <a:r>
              <a:rPr lang="en-US" altLang="en-US" sz="2000" i="1" dirty="0">
                <a:solidFill>
                  <a:srgbClr val="0070C0"/>
                </a:solidFill>
                <a:latin typeface="Times New Roman" panose="02020603050405020304" pitchFamily="18" charset="0"/>
                <a:cs typeface="Times New Roman" panose="02020603050405020304" pitchFamily="18" charset="0"/>
              </a:rPr>
              <a:t>-</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Rèn</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kĩ</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năng</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đọc</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diễn</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cảm</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cho</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trẻ</a:t>
            </a:r>
            <a:r>
              <a:rPr lang="en-US" altLang="en-US" sz="2000" dirty="0">
                <a:solidFill>
                  <a:srgbClr val="0070C0"/>
                </a:solidFill>
                <a:latin typeface="Times New Roman" panose="02020603050405020304" pitchFamily="18" charset="0"/>
                <a:cs typeface="Times New Roman" panose="02020603050405020304" pitchFamily="18" charset="0"/>
              </a:rPr>
              <a:t>.</a:t>
            </a:r>
            <a:endParaRPr lang="en-US" altLang="en-US" sz="2000" dirty="0">
              <a:solidFill>
                <a:srgbClr val="0070C0"/>
              </a:solidFill>
              <a:latin typeface="Times New Roman" panose="02020603050405020304" pitchFamily="18" charset="0"/>
            </a:endParaRPr>
          </a:p>
          <a:p>
            <a:pPr algn="just">
              <a:spcBef>
                <a:spcPct val="0"/>
              </a:spcBef>
              <a:buClrTx/>
              <a:buSzTx/>
              <a:buFontTx/>
              <a:buNone/>
            </a:pP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Phát</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triển</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khả</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năng</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ghi</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nhớ</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nhanh</a:t>
            </a:r>
            <a:r>
              <a:rPr lang="en-US" altLang="en-US" sz="2000" dirty="0">
                <a:solidFill>
                  <a:srgbClr val="0070C0"/>
                </a:solidFill>
                <a:latin typeface="Times New Roman" panose="02020603050405020304" pitchFamily="18" charset="0"/>
                <a:cs typeface="Times New Roman" panose="02020603050405020304" pitchFamily="18" charset="0"/>
              </a:rPr>
              <a:t>.</a:t>
            </a:r>
            <a:endParaRPr lang="en-US" altLang="en-US" sz="2000" dirty="0">
              <a:solidFill>
                <a:srgbClr val="0070C0"/>
              </a:solidFill>
              <a:latin typeface="Times New Roman" panose="02020603050405020304" pitchFamily="18" charset="0"/>
            </a:endParaRPr>
          </a:p>
          <a:p>
            <a:pPr algn="just">
              <a:spcBef>
                <a:spcPct val="0"/>
              </a:spcBef>
              <a:buClrTx/>
              <a:buSzTx/>
              <a:buFontTx/>
              <a:buNone/>
            </a:pPr>
            <a:r>
              <a:rPr lang="en-US" altLang="en-US" sz="2000" b="1" dirty="0">
                <a:solidFill>
                  <a:srgbClr val="0070C0"/>
                </a:solidFill>
                <a:latin typeface="Times New Roman" panose="02020603050405020304" pitchFamily="18" charset="0"/>
                <a:cs typeface="Times New Roman" panose="02020603050405020304" pitchFamily="18" charset="0"/>
              </a:rPr>
              <a:t>3. </a:t>
            </a:r>
            <a:r>
              <a:rPr lang="en-US" altLang="en-US" sz="2000" b="1" dirty="0" err="1">
                <a:solidFill>
                  <a:srgbClr val="0070C0"/>
                </a:solidFill>
                <a:latin typeface="Times New Roman" panose="02020603050405020304" pitchFamily="18" charset="0"/>
                <a:cs typeface="Times New Roman" panose="02020603050405020304" pitchFamily="18" charset="0"/>
              </a:rPr>
              <a:t>Thái</a:t>
            </a:r>
            <a:r>
              <a:rPr lang="en-US" altLang="en-US" sz="2000" b="1" dirty="0">
                <a:solidFill>
                  <a:srgbClr val="0070C0"/>
                </a:solidFill>
                <a:latin typeface="Times New Roman" panose="02020603050405020304" pitchFamily="18" charset="0"/>
                <a:cs typeface="Times New Roman" panose="02020603050405020304" pitchFamily="18" charset="0"/>
              </a:rPr>
              <a:t> </a:t>
            </a:r>
            <a:r>
              <a:rPr lang="en-US" altLang="en-US" sz="2000" b="1" dirty="0" err="1">
                <a:solidFill>
                  <a:srgbClr val="0070C0"/>
                </a:solidFill>
                <a:latin typeface="Times New Roman" panose="02020603050405020304" pitchFamily="18" charset="0"/>
                <a:cs typeface="Times New Roman" panose="02020603050405020304" pitchFamily="18" charset="0"/>
              </a:rPr>
              <a:t>độ</a:t>
            </a:r>
            <a:r>
              <a:rPr lang="en-US" altLang="en-US" sz="2000" b="1" dirty="0">
                <a:solidFill>
                  <a:srgbClr val="0070C0"/>
                </a:solidFill>
                <a:latin typeface="Times New Roman" panose="02020603050405020304" pitchFamily="18" charset="0"/>
                <a:cs typeface="Times New Roman" panose="02020603050405020304" pitchFamily="18" charset="0"/>
              </a:rPr>
              <a:t>:</a:t>
            </a:r>
            <a:r>
              <a:rPr lang="en-US" altLang="en-US" sz="2000" dirty="0">
                <a:solidFill>
                  <a:srgbClr val="0070C0"/>
                </a:solidFill>
                <a:latin typeface="Times New Roman" panose="02020603050405020304" pitchFamily="18" charset="0"/>
                <a:cs typeface="Times New Roman" panose="02020603050405020304" pitchFamily="18" charset="0"/>
              </a:rPr>
              <a:t> </a:t>
            </a:r>
          </a:p>
          <a:p>
            <a:pPr algn="just">
              <a:spcBef>
                <a:spcPct val="0"/>
              </a:spcBef>
              <a:buClrTx/>
              <a:buSzTx/>
              <a:buFontTx/>
              <a:buNone/>
            </a:pP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Trẻ</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hứng</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thú</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đọc</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thơ</a:t>
            </a:r>
            <a:r>
              <a:rPr lang="en-US" altLang="en-US" sz="2000" dirty="0">
                <a:solidFill>
                  <a:srgbClr val="0070C0"/>
                </a:solidFill>
                <a:latin typeface="Times New Roman" panose="02020603050405020304" pitchFamily="18" charset="0"/>
                <a:cs typeface="Times New Roman" panose="02020603050405020304" pitchFamily="18" charset="0"/>
              </a:rPr>
              <a:t>.</a:t>
            </a:r>
            <a:endParaRPr lang="en-US" altLang="en-US" sz="2000" dirty="0">
              <a:solidFill>
                <a:srgbClr val="0070C0"/>
              </a:solidFill>
              <a:latin typeface="Times New Roman" panose="02020603050405020304" pitchFamily="18" charset="0"/>
            </a:endParaRPr>
          </a:p>
          <a:p>
            <a:pPr algn="just">
              <a:spcBef>
                <a:spcPct val="0"/>
              </a:spcBef>
              <a:buClrTx/>
              <a:buSzTx/>
              <a:buFontTx/>
              <a:buNone/>
            </a:pP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Giáo</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dục</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trẻ</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biết</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yêu</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mến</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kính</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trọng</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Bác</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Hồ</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và</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nhớ</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ơn</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công</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lao</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của</a:t>
            </a:r>
            <a:r>
              <a:rPr lang="en-US" altLang="en-US" sz="2000" dirty="0">
                <a:solidFill>
                  <a:srgbClr val="0070C0"/>
                </a:solidFill>
                <a:latin typeface="Times New Roman" panose="02020603050405020304" pitchFamily="18" charset="0"/>
                <a:cs typeface="Times New Roman" panose="02020603050405020304" pitchFamily="18" charset="0"/>
              </a:rPr>
              <a:t> </a:t>
            </a:r>
            <a:r>
              <a:rPr lang="en-US" altLang="en-US" sz="2000" dirty="0" err="1">
                <a:solidFill>
                  <a:srgbClr val="0070C0"/>
                </a:solidFill>
                <a:latin typeface="Times New Roman" panose="02020603050405020304" pitchFamily="18" charset="0"/>
                <a:cs typeface="Times New Roman" panose="02020603050405020304" pitchFamily="18" charset="0"/>
              </a:rPr>
              <a:t>Bác</a:t>
            </a:r>
            <a:r>
              <a:rPr lang="en-US" altLang="en-US" sz="2000" dirty="0">
                <a:solidFill>
                  <a:srgbClr val="0070C0"/>
                </a:solidFill>
                <a:latin typeface="Times New Roman" panose="02020603050405020304" pitchFamily="18" charset="0"/>
                <a:cs typeface="Times New Roman" panose="02020603050405020304" pitchFamily="18" charset="0"/>
              </a:rPr>
              <a:t>.</a:t>
            </a:r>
            <a:endParaRPr lang="en-US" altLang="en-US" sz="2000" dirty="0">
              <a:solidFill>
                <a:srgbClr val="0070C0"/>
              </a:solidFill>
              <a:latin typeface="Times New Roman" panose="02020603050405020304" pitchFamily="18" charset="0"/>
            </a:endParaRPr>
          </a:p>
        </p:txBody>
      </p:sp>
      <p:sp>
        <p:nvSpPr>
          <p:cNvPr id="5126" name="TextBox 27"/>
          <p:cNvSpPr txBox="1">
            <a:spLocks noChangeArrowheads="1"/>
          </p:cNvSpPr>
          <p:nvPr/>
        </p:nvSpPr>
        <p:spPr bwMode="auto">
          <a:xfrm>
            <a:off x="3182938" y="152400"/>
            <a:ext cx="3167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000" b="1" dirty="0">
                <a:solidFill>
                  <a:srgbClr val="FF0066"/>
                </a:solidFill>
                <a:latin typeface="Times New Roman" panose="02020603050405020304" pitchFamily="18" charset="0"/>
                <a:cs typeface="Times New Roman" panose="02020603050405020304" pitchFamily="18" charset="0"/>
              </a:rPr>
              <a:t>MỤC ĐÍCH – YÊU CẦU</a:t>
            </a:r>
          </a:p>
        </p:txBody>
      </p:sp>
      <p:sp>
        <p:nvSpPr>
          <p:cNvPr id="5127" name="TextBox 28"/>
          <p:cNvSpPr txBox="1">
            <a:spLocks noChangeArrowheads="1"/>
          </p:cNvSpPr>
          <p:nvPr/>
        </p:nvSpPr>
        <p:spPr bwMode="auto">
          <a:xfrm>
            <a:off x="3636963" y="3933825"/>
            <a:ext cx="1860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000" b="1" dirty="0">
                <a:solidFill>
                  <a:schemeClr val="bg1">
                    <a:lumMod val="60000"/>
                    <a:lumOff val="40000"/>
                  </a:schemeClr>
                </a:solidFill>
                <a:latin typeface="Times New Roman" panose="02020603050405020304" pitchFamily="18" charset="0"/>
                <a:cs typeface="Times New Roman" panose="02020603050405020304" pitchFamily="18" charset="0"/>
              </a:rPr>
              <a:t>CHUẨN BỊ</a:t>
            </a:r>
          </a:p>
        </p:txBody>
      </p:sp>
      <p:sp>
        <p:nvSpPr>
          <p:cNvPr id="30" name="TextBox 29"/>
          <p:cNvSpPr txBox="1"/>
          <p:nvPr/>
        </p:nvSpPr>
        <p:spPr>
          <a:xfrm>
            <a:off x="2928938" y="4611688"/>
            <a:ext cx="4040187" cy="400050"/>
          </a:xfrm>
          <a:prstGeom prst="rect">
            <a:avLst/>
          </a:prstGeom>
          <a:noFill/>
        </p:spPr>
        <p:txBody>
          <a:bodyPr>
            <a:spAutoFit/>
          </a:bodyPr>
          <a:lstStyle/>
          <a:p>
            <a:pPr eaLnBrk="1" hangingPunct="1">
              <a:defRPr/>
            </a:pPr>
            <a:r>
              <a:rPr lang="en-US" sz="2000" dirty="0">
                <a:solidFill>
                  <a:srgbClr val="0070C0"/>
                </a:solidFill>
                <a:cs typeface="Times New Roman" panose="02020603050405020304" pitchFamily="18" charset="0"/>
              </a:rPr>
              <a:t>Power point </a:t>
            </a:r>
            <a:r>
              <a:rPr lang="en-US" sz="2000" dirty="0" err="1">
                <a:solidFill>
                  <a:srgbClr val="0070C0"/>
                </a:solidFill>
                <a:cs typeface="Times New Roman" panose="02020603050405020304" pitchFamily="18" charset="0"/>
              </a:rPr>
              <a:t>nội</a:t>
            </a:r>
            <a:r>
              <a:rPr lang="en-US" sz="2000" dirty="0">
                <a:solidFill>
                  <a:srgbClr val="0070C0"/>
                </a:solidFill>
                <a:cs typeface="Times New Roman" panose="02020603050405020304" pitchFamily="18" charset="0"/>
              </a:rPr>
              <a:t> dung </a:t>
            </a:r>
            <a:r>
              <a:rPr lang="en-US" sz="2000" dirty="0" err="1">
                <a:solidFill>
                  <a:srgbClr val="0070C0"/>
                </a:solidFill>
                <a:cs typeface="Times New Roman" panose="02020603050405020304" pitchFamily="18" charset="0"/>
              </a:rPr>
              <a:t>bài</a:t>
            </a:r>
            <a:r>
              <a:rPr lang="en-US" sz="2000" dirty="0">
                <a:solidFill>
                  <a:srgbClr val="0070C0"/>
                </a:solidFill>
                <a:cs typeface="Times New Roman" panose="02020603050405020304" pitchFamily="18" charset="0"/>
              </a:rPr>
              <a:t> </a:t>
            </a:r>
            <a:r>
              <a:rPr lang="en-US" sz="2000" dirty="0" err="1">
                <a:solidFill>
                  <a:srgbClr val="0070C0"/>
                </a:solidFill>
                <a:cs typeface="Times New Roman" panose="02020603050405020304" pitchFamily="18" charset="0"/>
              </a:rPr>
              <a:t>thơ</a:t>
            </a:r>
            <a:endParaRPr lang="en-US" sz="2000" dirty="0">
              <a:solidFill>
                <a:srgbClr val="0070C0"/>
              </a:solidFill>
              <a:cs typeface="Times New Roman" panose="02020603050405020304" pitchFamily="18"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3554" name="Group 7"/>
          <p:cNvGrpSpPr>
            <a:grpSpLocks/>
          </p:cNvGrpSpPr>
          <p:nvPr/>
        </p:nvGrpSpPr>
        <p:grpSpPr bwMode="auto">
          <a:xfrm>
            <a:off x="0" y="-55563"/>
            <a:ext cx="9296400" cy="6883401"/>
            <a:chOff x="6" y="24"/>
            <a:chExt cx="5856" cy="4335"/>
          </a:xfrm>
        </p:grpSpPr>
        <p:pic>
          <p:nvPicPr>
            <p:cNvPr id="23556" name="Picture 12" descr="hbord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24"/>
              <a:ext cx="585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7" name="Group 13"/>
            <p:cNvGrpSpPr>
              <a:grpSpLocks/>
            </p:cNvGrpSpPr>
            <p:nvPr/>
          </p:nvGrpSpPr>
          <p:grpSpPr bwMode="auto">
            <a:xfrm>
              <a:off x="629" y="311"/>
              <a:ext cx="4727" cy="4047"/>
              <a:chOff x="310" y="2173"/>
              <a:chExt cx="2300" cy="2232"/>
            </a:xfrm>
          </p:grpSpPr>
          <p:pic>
            <p:nvPicPr>
              <p:cNvPr id="1027" name="Picture 3"/>
              <p:cNvPicPr>
                <a:picLocks noChangeAspect="1" noChangeArrowheads="1"/>
              </p:cNvPicPr>
              <p:nvPr/>
            </p:nvPicPr>
            <p:blipFill>
              <a:blip r:embed="rId3"/>
              <a:srcRect/>
              <a:stretch>
                <a:fillRect/>
              </a:stretch>
            </p:blipFill>
            <p:spPr bwMode="auto">
              <a:xfrm>
                <a:off x="310" y="2173"/>
                <a:ext cx="2300" cy="175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23559" name="Text Box 15"/>
              <p:cNvSpPr txBox="1">
                <a:spLocks noChangeArrowheads="1"/>
              </p:cNvSpPr>
              <p:nvPr/>
            </p:nvSpPr>
            <p:spPr bwMode="auto">
              <a:xfrm>
                <a:off x="633" y="3946"/>
                <a:ext cx="1653" cy="459"/>
              </a:xfrm>
              <a:prstGeom prst="rect">
                <a:avLst/>
              </a:prstGeom>
              <a:solidFill>
                <a:srgbClr val="FFD6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vi-VN" b="1">
                    <a:solidFill>
                      <a:srgbClr val="FF0066"/>
                    </a:solidFill>
                    <a:latin typeface="Times New Roman" panose="02020603050405020304" pitchFamily="18" charset="0"/>
                  </a:rPr>
                  <a:t>Năm điều Bác dạy</a:t>
                </a:r>
              </a:p>
              <a:p>
                <a:pPr algn="ctr" eaLnBrk="1" hangingPunct="1">
                  <a:spcBef>
                    <a:spcPct val="50000"/>
                  </a:spcBef>
                  <a:buClrTx/>
                  <a:buSzTx/>
                  <a:buFontTx/>
                  <a:buNone/>
                </a:pPr>
                <a:r>
                  <a:rPr lang="en-US" altLang="vi-VN" b="1">
                    <a:solidFill>
                      <a:srgbClr val="FF0066"/>
                    </a:solidFill>
                    <a:latin typeface="Times New Roman" panose="02020603050405020304" pitchFamily="18" charset="0"/>
                  </a:rPr>
                  <a:t>Mãi còn vang ngân</a:t>
                </a:r>
              </a:p>
            </p:txBody>
          </p:sp>
        </p:grpSp>
      </p:grpSp>
      <p:sp>
        <p:nvSpPr>
          <p:cNvPr id="7" name="Rectangle 6"/>
          <p:cNvSpPr>
            <a:spLocks noChangeArrowheads="1"/>
          </p:cNvSpPr>
          <p:nvPr/>
        </p:nvSpPr>
        <p:spPr bwMode="auto">
          <a:xfrm>
            <a:off x="1633538" y="82550"/>
            <a:ext cx="6029325" cy="708025"/>
          </a:xfrm>
          <a:prstGeom prst="rect">
            <a:avLst/>
          </a:prstGeom>
          <a:noFill/>
          <a:ln>
            <a:noFill/>
          </a:ln>
          <a:effectLst/>
        </p:spPr>
        <p:txBody>
          <a:bodyPr>
            <a:spAutoFit/>
          </a:bodyPr>
          <a:lstStyle/>
          <a:p>
            <a:pPr algn="just" eaLnBrk="1" hangingPunct="1">
              <a:spcBef>
                <a:spcPct val="50000"/>
              </a:spcBef>
              <a:buClr>
                <a:schemeClr val="hlink"/>
              </a:buClr>
              <a:buSzPct val="80000"/>
              <a:defRPr/>
            </a:pPr>
            <a:r>
              <a:rPr lang="en-US" altLang="zh-CN" sz="40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Những</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điều</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Bác</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Hồ</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dạy</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như</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thế</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err="1">
                <a:solidFill>
                  <a:srgbClr val="E5E500"/>
                </a:solidFill>
                <a:effectLst>
                  <a:outerShdw blurRad="38100" dist="38100" dir="2700000" algn="tl">
                    <a:srgbClr val="000000"/>
                  </a:outerShdw>
                </a:effectLst>
                <a:ea typeface="SimSun" panose="02010600030101010101" pitchFamily="2" charset="-122"/>
              </a:rPr>
              <a:t>nào</a:t>
            </a:r>
            <a:r>
              <a:rPr lang="en-US" altLang="zh-CN" sz="2400" b="1" dirty="0">
                <a:solidFill>
                  <a:srgbClr val="E5E500"/>
                </a:solidFill>
                <a:effectLst>
                  <a:outerShdw blurRad="38100" dist="38100" dir="2700000" algn="tl">
                    <a:srgbClr val="000000"/>
                  </a:outerShdw>
                </a:effectLst>
                <a:ea typeface="SimSun" panose="02010600030101010101" pitchFamily="2" charset="-122"/>
              </a:rPr>
              <a:t>?   </a:t>
            </a:r>
            <a:r>
              <a:rPr lang="en-US" altLang="zh-CN" sz="2400" b="1" dirty="0">
                <a:solidFill>
                  <a:srgbClr val="FF0066"/>
                </a:solidFill>
                <a:effectLst>
                  <a:outerShdw blurRad="38100" dist="38100" dir="2700000" algn="tl">
                    <a:srgbClr val="000000"/>
                  </a:outerShdw>
                </a:effectLst>
                <a:ea typeface="SimSun" panose="02010600030101010101" pitchFamily="2"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p:nvPr/>
        </p:nvSpPr>
        <p:spPr bwMode="auto">
          <a:xfrm>
            <a:off x="-152400" y="2060575"/>
            <a:ext cx="9139238" cy="1597025"/>
          </a:xfrm>
          <a:prstGeom prst="rect">
            <a:avLst/>
          </a:prstGeom>
          <a:noFill/>
          <a:ln>
            <a:noFill/>
          </a:ln>
          <a:effectLst/>
        </p:spPr>
        <p:txBody>
          <a:bodyPr/>
          <a:lstStyle/>
          <a:p>
            <a:pPr marL="342900" indent="-342900" algn="just">
              <a:defRPr/>
            </a:pPr>
            <a:r>
              <a:rPr sz="2800" noProof="1">
                <a:solidFill>
                  <a:srgbClr val="FF0066"/>
                </a:solidFill>
                <a:effectLst>
                  <a:outerShdw blurRad="38100" dist="38100" dir="2700000">
                    <a:srgbClr val="000000"/>
                  </a:outerShdw>
                </a:effectLst>
              </a:rPr>
              <a:t>  </a:t>
            </a:r>
            <a:r>
              <a:rPr sz="2800" noProof="1">
                <a:solidFill>
                  <a:schemeClr val="tx2">
                    <a:lumMod val="50000"/>
                  </a:schemeClr>
                </a:solidFill>
                <a:effectLst>
                  <a:outerShdw blurRad="38100" dist="38100" dir="2700000">
                    <a:srgbClr val="000000"/>
                  </a:outerShdw>
                </a:effectLst>
              </a:rPr>
              <a:t>   Bác hồ của chúng ta đã mất nhưng hình</a:t>
            </a:r>
            <a:r>
              <a:rPr lang="en-US" sz="2800" noProof="1">
                <a:solidFill>
                  <a:schemeClr val="tx2">
                    <a:lumMod val="50000"/>
                  </a:schemeClr>
                </a:solidFill>
                <a:effectLst>
                  <a:outerShdw blurRad="38100" dist="38100" dir="2700000">
                    <a:srgbClr val="000000"/>
                  </a:outerShdw>
                </a:effectLst>
              </a:rPr>
              <a:t> </a:t>
            </a:r>
            <a:r>
              <a:rPr sz="2800" noProof="1">
                <a:solidFill>
                  <a:schemeClr val="tx2">
                    <a:lumMod val="50000"/>
                  </a:schemeClr>
                </a:solidFill>
                <a:effectLst>
                  <a:outerShdw blurRad="38100" dist="38100" dir="2700000">
                    <a:srgbClr val="000000"/>
                  </a:outerShdw>
                </a:effectLst>
                <a:cs typeface="Times New Roman" panose="02020603050405020304" pitchFamily="18" charset="0"/>
              </a:rPr>
              <a:t>ảnh về Bác rất gần gũi v</a:t>
            </a:r>
            <a:r>
              <a:rPr sz="2800" noProof="1">
                <a:solidFill>
                  <a:schemeClr val="tx2">
                    <a:lumMod val="50000"/>
                  </a:schemeClr>
                </a:solidFill>
                <a:effectLst>
                  <a:outerShdw blurRad="38100" dist="38100" dir="2700000">
                    <a:srgbClr val="000000"/>
                  </a:outerShdw>
                </a:effectLst>
                <a:ea typeface="Times New Roman" panose="02020603050405020304" pitchFamily="18" charset="0"/>
              </a:rPr>
              <a:t>à</a:t>
            </a:r>
            <a:r>
              <a:rPr sz="2800" noProof="1">
                <a:solidFill>
                  <a:schemeClr val="tx2">
                    <a:lumMod val="50000"/>
                  </a:schemeClr>
                </a:solidFill>
                <a:effectLst>
                  <a:outerShdw blurRad="38100" dist="38100" dir="2700000">
                    <a:srgbClr val="000000"/>
                  </a:outerShdw>
                </a:effectLst>
                <a:cs typeface="Times New Roman" panose="02020603050405020304" pitchFamily="18" charset="0"/>
              </a:rPr>
              <a:t> chan chứa yêu thương, Những lời dạy  của Bác vẫn còn vang mãi trong lòng bé th</a:t>
            </a:r>
            <a:r>
              <a:rPr lang="en-US" sz="2800" noProof="1">
                <a:solidFill>
                  <a:schemeClr val="tx2">
                    <a:lumMod val="50000"/>
                  </a:schemeClr>
                </a:solidFill>
                <a:effectLst>
                  <a:outerShdw blurRad="38100" dist="38100" dir="2700000">
                    <a:srgbClr val="000000"/>
                  </a:outerShdw>
                </a:effectLst>
                <a:cs typeface="Times New Roman" panose="02020603050405020304" pitchFamily="18" charset="0"/>
              </a:rPr>
              <a:t>ơ.</a:t>
            </a:r>
            <a:endParaRPr sz="2800" noProof="1">
              <a:solidFill>
                <a:srgbClr val="FF0066"/>
              </a:solidFill>
              <a:effectLst>
                <a:outerShdw blurRad="38100" dist="38100" dir="2700000">
                  <a:srgbClr val="000000"/>
                </a:outerShdw>
              </a:effectLst>
              <a:ea typeface="Times New Roman" panose="02020603050405020304" pitchFamily="18" charset="0"/>
            </a:endParaRPr>
          </a:p>
        </p:txBody>
      </p:sp>
      <p:sp>
        <p:nvSpPr>
          <p:cNvPr id="52231" name="Rectangle 7"/>
          <p:cNvSpPr>
            <a:spLocks noChangeArrowheads="1"/>
          </p:cNvSpPr>
          <p:nvPr/>
        </p:nvSpPr>
        <p:spPr bwMode="auto">
          <a:xfrm>
            <a:off x="473075" y="152400"/>
            <a:ext cx="8686800" cy="1384300"/>
          </a:xfrm>
          <a:prstGeom prst="rect">
            <a:avLst/>
          </a:prstGeom>
          <a:noFill/>
          <a:ln>
            <a:noFill/>
          </a:ln>
          <a:effectLst/>
        </p:spPr>
        <p:txBody>
          <a:bodyPr>
            <a:spAutoFit/>
          </a:bodyPr>
          <a:lstStyle/>
          <a:p>
            <a:pPr algn="ctr">
              <a:defRPr/>
            </a:pPr>
            <a:r>
              <a:rPr lang="en-US" altLang="zh-CN" sz="2800" dirty="0">
                <a:effectLst>
                  <a:outerShdw blurRad="38100" dist="38100" dir="2700000" algn="tl">
                    <a:srgbClr val="000000"/>
                  </a:outerShdw>
                </a:effectLst>
                <a:ea typeface="SimSun" panose="02010600030101010101" pitchFamily="2" charset="-122"/>
              </a:rPr>
              <a:t>*</a:t>
            </a:r>
            <a:r>
              <a:rPr lang="en-US" altLang="zh-CN" sz="2800" dirty="0" err="1">
                <a:effectLst>
                  <a:outerShdw blurRad="38100" dist="38100" dir="2700000" algn="tl">
                    <a:srgbClr val="000000"/>
                  </a:outerShdw>
                </a:effectLst>
                <a:ea typeface="SimSun" panose="02010600030101010101" pitchFamily="2" charset="-122"/>
              </a:rPr>
              <a:t>Giải</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nghĩa</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từ</a:t>
            </a:r>
            <a:r>
              <a:rPr lang="en-US" altLang="zh-CN" sz="2800" dirty="0">
                <a:effectLst>
                  <a:outerShdw blurRad="38100" dist="38100" dir="2700000" algn="tl">
                    <a:srgbClr val="000000"/>
                  </a:outerShdw>
                </a:effectLst>
                <a:ea typeface="SimSun" panose="02010600030101010101" pitchFamily="2" charset="-122"/>
              </a:rPr>
              <a:t> “Vang </a:t>
            </a:r>
            <a:r>
              <a:rPr lang="en-US" altLang="zh-CN" sz="2800" dirty="0" err="1">
                <a:effectLst>
                  <a:outerShdw blurRad="38100" dist="38100" dir="2700000" algn="tl">
                    <a:srgbClr val="000000"/>
                  </a:outerShdw>
                </a:effectLst>
                <a:ea typeface="SimSun" panose="02010600030101010101" pitchFamily="2" charset="-122"/>
              </a:rPr>
              <a:t>ngân</a:t>
            </a:r>
            <a:r>
              <a:rPr lang="en-US" altLang="zh-CN" sz="2800" dirty="0">
                <a:effectLst>
                  <a:outerShdw blurRad="38100" dist="38100" dir="2700000" algn="tl">
                    <a:srgbClr val="000000"/>
                  </a:outerShdw>
                </a:effectLst>
                <a:ea typeface="SimSun" panose="02010600030101010101" pitchFamily="2" charset="-122"/>
              </a:rPr>
              <a:t>”</a:t>
            </a:r>
          </a:p>
          <a:p>
            <a:pPr>
              <a:defRPr/>
            </a:pPr>
            <a:r>
              <a:rPr lang="en-US" altLang="zh-CN" sz="2800" dirty="0" err="1">
                <a:effectLst>
                  <a:outerShdw blurRad="38100" dist="38100" dir="2700000" algn="tl">
                    <a:srgbClr val="000000"/>
                  </a:outerShdw>
                </a:effectLst>
                <a:ea typeface="SimSun" panose="02010600030101010101" pitchFamily="2" charset="-122"/>
              </a:rPr>
              <a:t>Âm</a:t>
            </a:r>
            <a:r>
              <a:rPr lang="en-US" altLang="zh-CN" sz="2800" dirty="0">
                <a:effectLst>
                  <a:outerShdw blurRad="38100" dist="38100" dir="2700000" algn="tl">
                    <a:srgbClr val="000000"/>
                  </a:outerShdw>
                </a:effectLst>
                <a:ea typeface="SimSun" panose="02010600030101010101" pitchFamily="2" charset="-122"/>
              </a:rPr>
              <a:t> vang </a:t>
            </a:r>
            <a:r>
              <a:rPr lang="en-US" altLang="zh-CN" sz="2800" dirty="0" err="1">
                <a:effectLst>
                  <a:outerShdw blurRad="38100" dist="38100" dir="2700000" algn="tl">
                    <a:srgbClr val="000000"/>
                  </a:outerShdw>
                </a:effectLst>
                <a:ea typeface="SimSun" panose="02010600030101010101" pitchFamily="2" charset="-122"/>
              </a:rPr>
              <a:t>như</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kéo</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dài</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không</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rứt</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ngân</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xa</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mãi</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được</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gọi</a:t>
            </a:r>
            <a:r>
              <a:rPr lang="en-US" altLang="zh-CN" sz="2800" dirty="0">
                <a:effectLst>
                  <a:outerShdw blurRad="38100" dist="38100" dir="2700000" algn="tl">
                    <a:srgbClr val="000000"/>
                  </a:outerShdw>
                </a:effectLst>
                <a:ea typeface="SimSun" panose="02010600030101010101" pitchFamily="2" charset="-122"/>
              </a:rPr>
              <a:t> </a:t>
            </a:r>
            <a:r>
              <a:rPr lang="en-US" altLang="zh-CN" sz="2800" dirty="0" err="1">
                <a:effectLst>
                  <a:outerShdw blurRad="38100" dist="38100" dir="2700000" algn="tl">
                    <a:srgbClr val="000000"/>
                  </a:outerShdw>
                </a:effectLst>
                <a:ea typeface="SimSun" panose="02010600030101010101" pitchFamily="2" charset="-122"/>
              </a:rPr>
              <a:t>là</a:t>
            </a:r>
            <a:r>
              <a:rPr lang="en-US" altLang="zh-CN" sz="2800" dirty="0">
                <a:effectLst>
                  <a:outerShdw blurRad="38100" dist="38100" dir="2700000" algn="tl">
                    <a:srgbClr val="000000"/>
                  </a:outerShdw>
                </a:effectLst>
                <a:ea typeface="SimSun" panose="02010600030101010101" pitchFamily="2" charset="-122"/>
              </a:rPr>
              <a:t> vang </a:t>
            </a:r>
            <a:r>
              <a:rPr lang="en-US" altLang="zh-CN" sz="2800" dirty="0" err="1">
                <a:effectLst>
                  <a:outerShdw blurRad="38100" dist="38100" dir="2700000" algn="tl">
                    <a:srgbClr val="000000"/>
                  </a:outerShdw>
                </a:effectLst>
                <a:ea typeface="SimSun" panose="02010600030101010101" pitchFamily="2" charset="-122"/>
              </a:rPr>
              <a:t>ngân</a:t>
            </a:r>
            <a:r>
              <a:rPr lang="en-US" altLang="zh-CN" sz="2800" dirty="0">
                <a:effectLst>
                  <a:outerShdw blurRad="38100" dist="38100" dir="2700000" algn="tl">
                    <a:srgbClr val="000000"/>
                  </a:outerShdw>
                </a:effectLst>
                <a:ea typeface="SimSun" panose="02010600030101010101" pitchFamily="2" charset="-122"/>
              </a:rPr>
              <a:t>.</a:t>
            </a:r>
          </a:p>
        </p:txBody>
      </p:sp>
      <p:sp>
        <p:nvSpPr>
          <p:cNvPr id="24580" name="TextBox 4"/>
          <p:cNvSpPr txBox="1">
            <a:spLocks noChangeArrowheads="1"/>
          </p:cNvSpPr>
          <p:nvPr/>
        </p:nvSpPr>
        <p:spPr bwMode="auto">
          <a:xfrm>
            <a:off x="341313" y="3627438"/>
            <a:ext cx="86455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sz="2800">
                <a:latin typeface="Times New Roman" panose="02020603050405020304" pitchFamily="18" charset="0"/>
              </a:rPr>
              <a:t>Bác Hồ tuy không còn nữa nhưng hình ảnh Bác luôn in đậm trong trái tim mỗi người Việt Nam. Các bạn nhỏ ai cũng nhận danh biệu cháu ngoan Bác Hồ. Vì thế các con hãy cố gắng chăm ngoan – học giỏi để thế hiện tình yêu với Bác Hồ nhé.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2231"/>
                                        </p:tgtEl>
                                        <p:attrNameLst>
                                          <p:attrName>style.visibility</p:attrName>
                                        </p:attrNameLst>
                                      </p:cBhvr>
                                      <p:to>
                                        <p:strVal val="visible"/>
                                      </p:to>
                                    </p:set>
                                    <p:anim calcmode="discrete" valueType="clr">
                                      <p:cBhvr override="childStyle">
                                        <p:cTn id="12" dur="80"/>
                                        <p:tgtEl>
                                          <p:spTgt spid="5223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2231"/>
                                        </p:tgtEl>
                                        <p:attrNameLst>
                                          <p:attrName>fillcolor</p:attrName>
                                        </p:attrNameLst>
                                      </p:cBhvr>
                                      <p:tavLst>
                                        <p:tav tm="0">
                                          <p:val>
                                            <p:clrVal>
                                              <a:schemeClr val="accent2"/>
                                            </p:clrVal>
                                          </p:val>
                                        </p:tav>
                                        <p:tav tm="50000">
                                          <p:val>
                                            <p:clrVal>
                                              <a:schemeClr val="hlink"/>
                                            </p:clrVal>
                                          </p:val>
                                        </p:tav>
                                      </p:tavLst>
                                    </p:anim>
                                    <p:set>
                                      <p:cBhvr>
                                        <p:cTn id="14" dur="80"/>
                                        <p:tgtEl>
                                          <p:spTgt spid="522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2231" grpId="0" animBg="1"/>
      <p:bldP spid="5223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9" descr="inspire4an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88585">
            <a:off x="914400" y="5791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9" descr="inspire4an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88585">
            <a:off x="3581400" y="5867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9" descr="inspire4an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88585">
            <a:off x="2819400" y="5791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9" descr="inspire4an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88585">
            <a:off x="2133600" y="5867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9" descr="inspire4an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88585">
            <a:off x="6477000" y="5867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9" descr="inspire4an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88585">
            <a:off x="5715000" y="5867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9" descr="inspire4an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88585">
            <a:off x="5105400" y="5791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9" descr="inspire4an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88585">
            <a:off x="4191000" y="5867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9" descr="inspire4an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88585">
            <a:off x="8077200" y="5715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9" descr="inspire4ani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88585">
            <a:off x="7239000" y="5791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Content Placeholder 5" descr="hinh-nen-powerpoint-sang-ta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66225" cy="6858000"/>
          </a:xfrm>
        </p:spPr>
      </p:pic>
      <p:sp>
        <p:nvSpPr>
          <p:cNvPr id="207" name="Rectangle 206"/>
          <p:cNvSpPr/>
          <p:nvPr/>
        </p:nvSpPr>
        <p:spPr>
          <a:xfrm>
            <a:off x="2054225" y="1143000"/>
            <a:ext cx="5403215" cy="706755"/>
          </a:xfrm>
          <a:prstGeom prst="rect">
            <a:avLst/>
          </a:prstGeom>
        </p:spPr>
        <p:txBody>
          <a:bodyPr>
            <a:spAutoFit/>
          </a:bodyPr>
          <a:lstStyle/>
          <a:p>
            <a:pPr algn="ctr" fontAlgn="auto">
              <a:spcBef>
                <a:spcPts val="0"/>
              </a:spcBef>
              <a:spcAft>
                <a:spcPts val="0"/>
              </a:spcAft>
              <a:defRPr/>
            </a:pPr>
            <a:r>
              <a:rPr lang="en-US" sz="4000" b="1" noProof="1">
                <a:ln w="22225">
                  <a:solidFill>
                    <a:schemeClr val="accent2"/>
                  </a:solidFill>
                  <a:prstDash val="solid"/>
                </a:ln>
                <a:solidFill>
                  <a:srgbClr val="FF0000"/>
                </a:solidFill>
                <a:cs typeface="Times New Roman" panose="02020603050405020304" pitchFamily="18" charset="0"/>
              </a:rPr>
              <a:t>Hoạt động:</a:t>
            </a:r>
          </a:p>
        </p:txBody>
      </p:sp>
      <p:sp>
        <p:nvSpPr>
          <p:cNvPr id="25614" name="WordArt 57"/>
          <p:cNvSpPr>
            <a:spLocks noChangeArrowheads="1" noChangeShapeType="1" noTextEdit="1"/>
          </p:cNvSpPr>
          <p:nvPr/>
        </p:nvSpPr>
        <p:spPr bwMode="auto">
          <a:xfrm>
            <a:off x="1328738" y="2133600"/>
            <a:ext cx="6564312" cy="2039938"/>
          </a:xfrm>
          <a:prstGeom prst="rect">
            <a:avLst/>
          </a:prstGeom>
        </p:spPr>
        <p:txBody>
          <a:bodyPr wrap="none" fromWordArt="1">
            <a:prstTxWarp prst="textWave1">
              <a:avLst>
                <a:gd name="adj1" fmla="val 13005"/>
                <a:gd name="adj2" fmla="val 0"/>
              </a:avLst>
            </a:prstTxWarp>
          </a:bodyPr>
          <a:lstStyle/>
          <a:p>
            <a:pPr algn="ctr"/>
            <a:r>
              <a:rPr lang="vi-VN" sz="4400" b="1" kern="10">
                <a:ln w="9525">
                  <a:solidFill>
                    <a:srgbClr val="FF0000"/>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effectLst>
                  <a:outerShdw dist="53882" dir="2700000" algn="ctr" rotWithShape="0">
                    <a:srgbClr val="9999FF">
                      <a:alpha val="79999"/>
                    </a:srgbClr>
                  </a:outerShdw>
                </a:effectLst>
                <a:cs typeface="Times New Roman" panose="02020603050405020304" pitchFamily="18" charset="0"/>
              </a:rPr>
              <a:t>Dạy trẻ đọc thơ</a:t>
            </a:r>
            <a:endParaRPr lang="en-US" sz="4400" b="1" kern="10">
              <a:ln w="9525">
                <a:solidFill>
                  <a:srgbClr val="FF0000"/>
                </a:solidFill>
                <a:round/>
                <a:headEnd/>
                <a:tailEnd/>
              </a:ln>
              <a:gradFill rotWithShape="1">
                <a:gsLst>
                  <a:gs pos="0">
                    <a:srgbClr val="FF3399"/>
                  </a:gs>
                  <a:gs pos="25000">
                    <a:srgbClr val="FF6633"/>
                  </a:gs>
                  <a:gs pos="50000">
                    <a:srgbClr val="FFFF00"/>
                  </a:gs>
                  <a:gs pos="75000">
                    <a:srgbClr val="01A78F"/>
                  </a:gs>
                  <a:gs pos="100000">
                    <a:srgbClr val="3366FF"/>
                  </a:gs>
                </a:gsLst>
                <a:lin ang="5400000" scaled="1"/>
              </a:gradFill>
              <a:effectLst>
                <a:outerShdw dist="53882" dir="2700000" algn="ctr" rotWithShape="0">
                  <a:srgbClr val="9999FF">
                    <a:alpha val="79999"/>
                  </a:srgbClr>
                </a:outerShdw>
              </a:effectLst>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p:cTn id="7" dur="500" fill="hold"/>
                                        <p:tgtEl>
                                          <p:spTgt spid="207"/>
                                        </p:tgtEl>
                                        <p:attrNameLst>
                                          <p:attrName>ppt_x</p:attrName>
                                        </p:attrNameLst>
                                      </p:cBhvr>
                                      <p:tavLst>
                                        <p:tav tm="0">
                                          <p:val>
                                            <p:strVal val="#ppt_x"/>
                                          </p:val>
                                        </p:tav>
                                        <p:tav tm="100000">
                                          <p:val>
                                            <p:strVal val="#ppt_x"/>
                                          </p:val>
                                        </p:tav>
                                      </p:tavLst>
                                    </p:anim>
                                    <p:anim calcmode="lin" valueType="num">
                                      <p:cBhvr>
                                        <p:cTn id="8" dur="500" fill="hold"/>
                                        <p:tgtEl>
                                          <p:spTgt spid="2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p:txBody>
          <a:bodyPr>
            <a:prstTxWarp prst="textNoShape">
              <a:avLst/>
            </a:prstTxWarp>
          </a:bodyPr>
          <a:lstStyle/>
          <a:p>
            <a:endParaRPr lang="vi-VN" altLang="vi-VN">
              <a:effectLst/>
            </a:endParaRPr>
          </a:p>
        </p:txBody>
      </p:sp>
      <p:pic>
        <p:nvPicPr>
          <p:cNvPr id="26627" name="Picture 4" descr="Picture1"/>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9525"/>
            <a:ext cx="9144000" cy="6848475"/>
          </a:xfrm>
          <a:effectLst>
            <a:outerShdw dist="35921" dir="2700000" algn="ctr" rotWithShape="0">
              <a:srgbClr val="808080"/>
            </a:outerShdw>
          </a:effectLst>
        </p:spPr>
      </p:pic>
      <p:sp>
        <p:nvSpPr>
          <p:cNvPr id="5" name="Rectangle 4"/>
          <p:cNvSpPr/>
          <p:nvPr/>
        </p:nvSpPr>
        <p:spPr>
          <a:xfrm>
            <a:off x="1026788" y="1752600"/>
            <a:ext cx="6823365" cy="707886"/>
          </a:xfrm>
          <a:prstGeom prst="rect">
            <a:avLst/>
          </a:prstGeom>
          <a:noFill/>
        </p:spPr>
        <p:txBody>
          <a:bodyPr>
            <a:spAutoFit/>
          </a:bodyPr>
          <a:lstStyle/>
          <a:p>
            <a:pPr algn="ctr">
              <a:defRPr/>
            </a:pP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Hoạt</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động</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3: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Kết</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thúc</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Rectangle 9"/>
          <p:cNvSpPr/>
          <p:nvPr/>
        </p:nvSpPr>
        <p:spPr>
          <a:xfrm>
            <a:off x="534989" y="4114800"/>
            <a:ext cx="7694611" cy="583565"/>
          </a:xfrm>
          <a:prstGeom prst="rect">
            <a:avLst/>
          </a:prstGeom>
          <a:noFill/>
          <a:ln>
            <a:noFill/>
          </a:ln>
        </p:spPr>
        <p:txBody>
          <a:bodyPr>
            <a:spAutoFit/>
          </a:bodyPr>
          <a:lstStyle/>
          <a:p>
            <a:pPr algn="ctr">
              <a:defRPr/>
            </a:pPr>
            <a:r>
              <a:rPr lang="en-US" sz="32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66"/>
                </a:solidFill>
                <a:effectLst>
                  <a:outerShdw blurRad="41275" dist="12700" dir="12000000" algn="tl" rotWithShape="0">
                    <a:srgbClr val="000000">
                      <a:alpha val="40000"/>
                    </a:srgbClr>
                  </a:outerShdw>
                </a:effectLst>
                <a:cs typeface="Times New Roman" panose="02020603050405020304" pitchFamily="18" charset="0"/>
              </a:rPr>
              <a:t>Chúc các con chăm ngoan, học giỏi</a:t>
            </a:r>
            <a:endParaRPr lang="en-US"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66"/>
              </a:solidFill>
              <a:effectLst>
                <a:outerShdw blurRad="41275" dist="12700" dir="12000000" algn="tl" rotWithShape="0">
                  <a:srgbClr val="000000">
                    <a:alpha val="40000"/>
                  </a:srgbClr>
                </a:outerShdw>
              </a:effectLst>
              <a:cs typeface="Times New Roman" panose="02020603050405020304"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NoShape">
              <a:avLst/>
            </a:prstTxWarp>
          </a:bodyPr>
          <a:lstStyle/>
          <a:p>
            <a:endParaRPr lang="vi-VN" altLang="vi-VN">
              <a:effectLst/>
            </a:endParaRPr>
          </a:p>
        </p:txBody>
      </p:sp>
      <p:pic>
        <p:nvPicPr>
          <p:cNvPr id="6147"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0" y="0"/>
            <a:ext cx="960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Rectangle 22"/>
          <p:cNvSpPr/>
          <p:nvPr/>
        </p:nvSpPr>
        <p:spPr>
          <a:xfrm>
            <a:off x="1463675" y="1981200"/>
            <a:ext cx="7239000" cy="1735138"/>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nchor="ctr" anchorCtr="1"/>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anose="05000000000000000000" pitchFamily="2" charset="2"/>
              <a:buChar char="l"/>
              <a:defRPr sz="2800">
                <a:solidFill>
                  <a:schemeClr val="tx1"/>
                </a:solidFill>
                <a:effectLst/>
                <a:latin typeface="+mn-lt"/>
              </a:defRPr>
            </a:lvl2pPr>
            <a:lvl3pPr marL="1143000" indent="-228600" algn="l" rtl="0" eaLnBrk="0" fontAlgn="base" hangingPunct="0">
              <a:spcBef>
                <a:spcPct val="20000"/>
              </a:spcBef>
              <a:spcAft>
                <a:spcPct val="0"/>
              </a:spcAft>
              <a:buClr>
                <a:schemeClr val="tx2"/>
              </a:buClr>
              <a:buSzPct val="80000"/>
              <a:buFont typeface="Wingdings" panose="05000000000000000000" pitchFamily="2" charset="2"/>
              <a:buChar char="l"/>
              <a:defRPr sz="2400">
                <a:solidFill>
                  <a:schemeClr val="tx1"/>
                </a:solidFill>
                <a:effectLst/>
                <a:latin typeface="+mn-lt"/>
              </a:defRPr>
            </a:lvl3pPr>
            <a:lvl4pPr marL="1600200" indent="-228600" algn="l" rtl="0" eaLnBrk="0" fontAlgn="base" hangingPunct="0">
              <a:spcBef>
                <a:spcPct val="20000"/>
              </a:spcBef>
              <a:spcAft>
                <a:spcPct val="0"/>
              </a:spcAft>
              <a:buClr>
                <a:schemeClr val="hlink"/>
              </a:buClr>
              <a:buSzPct val="80000"/>
              <a:buFont typeface="Wingdings" panose="05000000000000000000" pitchFamily="2" charset="2"/>
              <a:buChar char="l"/>
              <a:defRPr sz="2000">
                <a:solidFill>
                  <a:schemeClr val="tx1"/>
                </a:solidFill>
                <a:effectLst/>
                <a:latin typeface="+mn-lt"/>
              </a:defRPr>
            </a:lvl4pPr>
            <a:lvl5pPr marL="2057400" indent="-228600" algn="l" rtl="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effectLst/>
                <a:latin typeface="+mn-lt"/>
              </a:defRPr>
            </a:lvl5pPr>
          </a:lstStyle>
          <a:p>
            <a:pPr marL="0" indent="0" algn="ctr">
              <a:spcBef>
                <a:spcPct val="0"/>
              </a:spcBef>
              <a:buClrTx/>
              <a:buSzTx/>
              <a:buFontTx/>
              <a:buNone/>
              <a:defRPr/>
            </a:pPr>
            <a:r>
              <a:rPr lang="en-US" altLang="vi-VN" sz="4000" b="1" noProof="1">
                <a:solidFill>
                  <a:srgbClr val="FF0066"/>
                </a:solidFill>
                <a:latin typeface="Times New Roman" panose="02020603050405020304" pitchFamily="18" charset="0"/>
              </a:rPr>
              <a:t>Hoạt động 1: </a:t>
            </a:r>
          </a:p>
          <a:p>
            <a:pPr marL="0" indent="0" algn="ctr">
              <a:spcBef>
                <a:spcPct val="0"/>
              </a:spcBef>
              <a:buClrTx/>
              <a:buSzTx/>
              <a:buFontTx/>
              <a:buNone/>
              <a:defRPr/>
            </a:pPr>
            <a:r>
              <a:rPr lang="en-US" altLang="vi-VN" sz="4000" b="1" noProof="1">
                <a:solidFill>
                  <a:srgbClr val="FF0066"/>
                </a:solidFill>
                <a:latin typeface="Times New Roman" panose="02020603050405020304" pitchFamily="18" charset="0"/>
              </a:rPr>
              <a:t>Trò chuyện về Bác Hồ kính yêu</a:t>
            </a:r>
            <a:r>
              <a:rPr lang="en-US" altLang="vi-VN" sz="1500" b="1" noProof="1">
                <a:solidFill>
                  <a:srgbClr val="0000CC"/>
                </a:solidFill>
                <a:latin typeface="Times New Roman" panose="02020603050405020304" pitchFamily="18" charset="0"/>
              </a:rPr>
              <a:t> </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1371600" y="533400"/>
            <a:ext cx="7315200" cy="5791200"/>
          </a:xfrm>
        </p:spPr>
        <p:txBody>
          <a:bodyPr/>
          <a:lstStyle/>
          <a:p>
            <a:pPr eaLnBrk="1" hangingPunct="1">
              <a:defRPr/>
            </a:pPr>
            <a:endParaRPr lang="vi-VN"/>
          </a:p>
        </p:txBody>
      </p:sp>
      <p:pic>
        <p:nvPicPr>
          <p:cNvPr id="327683" name="Picture 3" descr="2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27683"/>
                                        </p:tgtEl>
                                        <p:attrNameLst>
                                          <p:attrName>style.visibility</p:attrName>
                                        </p:attrNameLst>
                                      </p:cBhvr>
                                      <p:to>
                                        <p:strVal val="visible"/>
                                      </p:to>
                                    </p:set>
                                    <p:animEffect transition="in" filter="checkerboard(across)">
                                      <p:cBhvr>
                                        <p:cTn id="7" dur="500"/>
                                        <p:tgtEl>
                                          <p:spTgt spid="327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prstTxWarp prst="textNoShape">
              <a:avLst/>
            </a:prstTxWarp>
          </a:bodyPr>
          <a:lstStyle/>
          <a:p>
            <a:endParaRPr lang="vi-VN" altLang="vi-VN">
              <a:effectLst/>
            </a:endParaRPr>
          </a:p>
        </p:txBody>
      </p:sp>
      <p:sp>
        <p:nvSpPr>
          <p:cNvPr id="8195" name="Rectangle 3"/>
          <p:cNvSpPr>
            <a:spLocks noGrp="1" noChangeArrowheads="1"/>
          </p:cNvSpPr>
          <p:nvPr>
            <p:ph idx="1"/>
          </p:nvPr>
        </p:nvSpPr>
        <p:spPr/>
        <p:txBody>
          <a:bodyPr>
            <a:prstTxWarp prst="textNoShape">
              <a:avLst/>
            </a:prstTxWarp>
          </a:bodyPr>
          <a:lstStyle/>
          <a:p>
            <a:pPr>
              <a:buFont typeface="Wingdings" panose="05000000000000000000" pitchFamily="2" charset="2"/>
              <a:buNone/>
            </a:pPr>
            <a:endParaRPr lang="vi-VN" altLang="vi-VN">
              <a:effectLst/>
            </a:endParaRPr>
          </a:p>
        </p:txBody>
      </p:sp>
      <p:pic>
        <p:nvPicPr>
          <p:cNvPr id="8196" name="Picture 4" descr="Ben nhà r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1778" name="Rectangle 2"/>
          <p:cNvSpPr>
            <a:spLocks noGrp="1" noChangeArrowheads="1"/>
          </p:cNvSpPr>
          <p:nvPr>
            <p:ph type="title" idx="4294967295"/>
          </p:nvPr>
        </p:nvSpPr>
        <p:spPr/>
        <p:txBody>
          <a:bodyPr/>
          <a:lstStyle/>
          <a:p>
            <a:pPr eaLnBrk="1" hangingPunct="1">
              <a:defRPr/>
            </a:pPr>
            <a:endParaRPr lang="vi-VN"/>
          </a:p>
        </p:txBody>
      </p:sp>
      <p:sp>
        <p:nvSpPr>
          <p:cNvPr id="331779" name="Rectangle 3"/>
          <p:cNvSpPr>
            <a:spLocks noGrp="1" noChangeArrowheads="1"/>
          </p:cNvSpPr>
          <p:nvPr>
            <p:ph type="body" idx="4294967295"/>
          </p:nvPr>
        </p:nvSpPr>
        <p:spPr>
          <a:xfrm>
            <a:off x="0" y="0"/>
            <a:ext cx="9144000" cy="6858000"/>
          </a:xfrm>
        </p:spPr>
        <p:txBody>
          <a:bodyPr/>
          <a:lstStyle/>
          <a:p>
            <a:pPr eaLnBrk="1" hangingPunct="1">
              <a:defRPr/>
            </a:pPr>
            <a:endParaRPr lang="vi-VN"/>
          </a:p>
        </p:txBody>
      </p:sp>
      <p:pic>
        <p:nvPicPr>
          <p:cNvPr id="331780" name="Picture 4" descr="BacHochochaubean-VietB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31780"/>
                                        </p:tgtEl>
                                        <p:attrNameLst>
                                          <p:attrName>style.visibility</p:attrName>
                                        </p:attrNameLst>
                                      </p:cBhvr>
                                      <p:to>
                                        <p:strVal val="visible"/>
                                      </p:to>
                                    </p:set>
                                    <p:anim calcmode="lin" valueType="num">
                                      <p:cBhvr>
                                        <p:cTn id="7" dur="1000" fill="hold"/>
                                        <p:tgtEl>
                                          <p:spTgt spid="331780"/>
                                        </p:tgtEl>
                                        <p:attrNameLst>
                                          <p:attrName>ppt_x</p:attrName>
                                        </p:attrNameLst>
                                      </p:cBhvr>
                                      <p:tavLst>
                                        <p:tav tm="0">
                                          <p:val>
                                            <p:strVal val="#ppt_x-.2"/>
                                          </p:val>
                                        </p:tav>
                                        <p:tav tm="100000">
                                          <p:val>
                                            <p:strVal val="#ppt_x"/>
                                          </p:val>
                                        </p:tav>
                                      </p:tavLst>
                                    </p:anim>
                                    <p:anim calcmode="lin" valueType="num">
                                      <p:cBhvr>
                                        <p:cTn id="8" dur="1000" fill="hold"/>
                                        <p:tgtEl>
                                          <p:spTgt spid="33178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1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prstTxWarp prst="textNoShape">
              <a:avLst/>
            </a:prstTxWarp>
          </a:bodyPr>
          <a:lstStyle/>
          <a:p>
            <a:endParaRPr lang="vi-VN" altLang="vi-VN">
              <a:effectLst/>
            </a:endParaRPr>
          </a:p>
        </p:txBody>
      </p:sp>
      <p:sp>
        <p:nvSpPr>
          <p:cNvPr id="10243" name="Rectangle 3"/>
          <p:cNvSpPr>
            <a:spLocks noGrp="1" noChangeArrowheads="1"/>
          </p:cNvSpPr>
          <p:nvPr>
            <p:ph idx="1"/>
          </p:nvPr>
        </p:nvSpPr>
        <p:spPr/>
        <p:txBody>
          <a:bodyPr>
            <a:prstTxWarp prst="textNoShape">
              <a:avLst/>
            </a:prstTxWarp>
          </a:bodyPr>
          <a:lstStyle/>
          <a:p>
            <a:endParaRPr lang="vi-VN" altLang="vi-VN">
              <a:effectLst/>
            </a:endParaRPr>
          </a:p>
        </p:txBody>
      </p:sp>
      <p:pic>
        <p:nvPicPr>
          <p:cNvPr id="10244" name="Picture 4" descr="BacHoThamtruongmaugiaomamnon-ThanhHoa-10-12-19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prstTxWarp prst="textNoShape">
              <a:avLst/>
            </a:prstTxWarp>
          </a:bodyPr>
          <a:lstStyle/>
          <a:p>
            <a:endParaRPr lang="vi-VN" altLang="vi-VN">
              <a:effectLst/>
            </a:endParaRPr>
          </a:p>
        </p:txBody>
      </p:sp>
      <p:sp>
        <p:nvSpPr>
          <p:cNvPr id="11267" name="Rectangle 3"/>
          <p:cNvSpPr>
            <a:spLocks noGrp="1" noChangeArrowheads="1"/>
          </p:cNvSpPr>
          <p:nvPr>
            <p:ph idx="1"/>
          </p:nvPr>
        </p:nvSpPr>
        <p:spPr/>
        <p:txBody>
          <a:bodyPr>
            <a:prstTxWarp prst="textNoShape">
              <a:avLst/>
            </a:prstTxWarp>
          </a:bodyPr>
          <a:lstStyle/>
          <a:p>
            <a:endParaRPr lang="vi-VN" altLang="vi-VN">
              <a:effectLst/>
            </a:endParaRPr>
          </a:p>
        </p:txBody>
      </p:sp>
      <p:pic>
        <p:nvPicPr>
          <p:cNvPr id="11268" name="Picture 4" descr="bh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prstTxWarp prst="textNoShape">
              <a:avLst/>
            </a:prstTxWarp>
          </a:bodyPr>
          <a:lstStyle/>
          <a:p>
            <a:endParaRPr lang="vi-VN" altLang="vi-VN">
              <a:effectLst/>
            </a:endParaRPr>
          </a:p>
        </p:txBody>
      </p:sp>
      <p:sp>
        <p:nvSpPr>
          <p:cNvPr id="12291" name="Rectangle 3"/>
          <p:cNvSpPr>
            <a:spLocks noGrp="1" noChangeArrowheads="1"/>
          </p:cNvSpPr>
          <p:nvPr>
            <p:ph idx="1"/>
          </p:nvPr>
        </p:nvSpPr>
        <p:spPr/>
        <p:txBody>
          <a:bodyPr>
            <a:prstTxWarp prst="textNoShape">
              <a:avLst/>
            </a:prstTxWarp>
          </a:bodyPr>
          <a:lstStyle/>
          <a:p>
            <a:endParaRPr lang="vi-VN" altLang="vi-VN">
              <a:effectLst/>
            </a:endParaRPr>
          </a:p>
        </p:txBody>
      </p:sp>
      <p:pic>
        <p:nvPicPr>
          <p:cNvPr id="12292" name="Picture 4" descr="bac ho mua h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Curtain Call</Template>
  <TotalTime>75</TotalTime>
  <Words>581</Words>
  <Application>Microsoft Office PowerPoint</Application>
  <PresentationFormat>On-screen Show (4:3)</PresentationFormat>
  <Paragraphs>79</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SimSun</vt:lpstr>
      <vt:lpstr>.VnAvant</vt:lpstr>
      <vt:lpstr>Arial</vt:lpstr>
      <vt:lpstr>Tahoma</vt:lpstr>
      <vt:lpstr>Times New Roman</vt:lpstr>
      <vt:lpstr>Wingdings</vt:lpstr>
      <vt:lpstr>Curtain Call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TRÖÔØNG T.H.C.S LEÂ HOÀNG PHONG</dc:title>
  <dc:creator>User</dc:creator>
  <cp:lastModifiedBy>Trang Nguyen</cp:lastModifiedBy>
  <cp:revision>327</cp:revision>
  <dcterms:created xsi:type="dcterms:W3CDTF">2008-11-14T13:21:17Z</dcterms:created>
  <dcterms:modified xsi:type="dcterms:W3CDTF">2024-09-09T06:45:20Z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9</vt:r8>
  </property>
  <property fmtid="{D5CDD505-2E9C-101B-9397-08002B2CF9AE}" pid="3" name="ICV">
    <vt:lpwstr>DA00E920F0A241CC8B9989F83B8C212C</vt:lpwstr>
  </property>
  <property fmtid="{D5CDD505-2E9C-101B-9397-08002B2CF9AE}" pid="4" name="KSOProductBuildVer">
    <vt:lpwstr>1033-11.2.0.11042</vt:lpwstr>
  </property>
</Properties>
</file>