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305" r:id="rId5"/>
    <p:sldId id="261" r:id="rId6"/>
    <p:sldId id="303" r:id="rId7"/>
    <p:sldId id="289" r:id="rId8"/>
    <p:sldId id="29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70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 varScale="1">
        <p:scale>
          <a:sx n="81" d="100"/>
          <a:sy n="81" d="100"/>
        </p:scale>
        <p:origin x="1478" y="43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9E12A-CBF3-48C1-AA89-D7E096BBF8C1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E63C-A41A-4F1F-9661-679E41D0DE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09A-6AEC-4D71-BC5D-4BE61A0D026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4E2C-E912-4416-8961-EC8B0B2E5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09A-6AEC-4D71-BC5D-4BE61A0D026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4E2C-E912-4416-8961-EC8B0B2E5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09A-6AEC-4D71-BC5D-4BE61A0D026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4E2C-E912-4416-8961-EC8B0B2E5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09A-6AEC-4D71-BC5D-4BE61A0D026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4E2C-E912-4416-8961-EC8B0B2E5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09A-6AEC-4D71-BC5D-4BE61A0D026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4E2C-E912-4416-8961-EC8B0B2E5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09A-6AEC-4D71-BC5D-4BE61A0D026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4E2C-E912-4416-8961-EC8B0B2E5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09A-6AEC-4D71-BC5D-4BE61A0D026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4E2C-E912-4416-8961-EC8B0B2E5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09A-6AEC-4D71-BC5D-4BE61A0D026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4E2C-E912-4416-8961-EC8B0B2E5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09A-6AEC-4D71-BC5D-4BE61A0D026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4E2C-E912-4416-8961-EC8B0B2E5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09A-6AEC-4D71-BC5D-4BE61A0D026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4E2C-E912-4416-8961-EC8B0B2E5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BD09A-6AEC-4D71-BC5D-4BE61A0D026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4E2C-E912-4416-8961-EC8B0B2E5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BD09A-6AEC-4D71-BC5D-4BE61A0D026A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F4E2C-E912-4416-8961-EC8B0B2E57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media1.mp3"/><Relationship Id="rId7" Type="http://schemas.openxmlformats.org/officeDocument/2006/relationships/image" Target="../media/image12.gif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image" Target="../media/image11.gif"/><Relationship Id="rId11" Type="http://schemas.openxmlformats.org/officeDocument/2006/relationships/image" Target="../media/image15.png"/><Relationship Id="rId5" Type="http://schemas.openxmlformats.org/officeDocument/2006/relationships/image" Target="../media/image10.gif"/><Relationship Id="rId10" Type="http://schemas.openxmlformats.org/officeDocument/2006/relationships/image" Target="../media/image14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5.pn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5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4.gif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9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file:///K:\d&#7841;y%20to&#225;n%20ph&#226;n%20bi&#7879;t%20h&#236;nh\O%20NHA%20CHU%20NHAT.mp3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4.gif"/><Relationship Id="rId5" Type="http://schemas.openxmlformats.org/officeDocument/2006/relationships/image" Target="../media/image7.gif"/><Relationship Id="rId10" Type="http://schemas.openxmlformats.org/officeDocument/2006/relationships/image" Target="../media/image24.png"/><Relationship Id="rId4" Type="http://schemas.openxmlformats.org/officeDocument/2006/relationships/image" Target="../media/image6.gif"/><Relationship Id="rId9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762000" y="-7620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>
              <a:solidFill>
                <a:srgbClr val="FF0066"/>
              </a:solidFill>
              <a:latin typeface="VNI-Ariston" pitchFamily="2" charset="0"/>
            </a:endParaRPr>
          </a:p>
        </p:txBody>
      </p:sp>
      <p:sp>
        <p:nvSpPr>
          <p:cNvPr id="83998" name="Text Box 30"/>
          <p:cNvSpPr txBox="1">
            <a:spLocks noChangeArrowheads="1"/>
          </p:cNvSpPr>
          <p:nvPr/>
        </p:nvSpPr>
        <p:spPr bwMode="auto">
          <a:xfrm>
            <a:off x="777025" y="2288701"/>
            <a:ext cx="7543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Đề tài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DH: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Nghe hát: Ba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5" name="WordArt 33" descr="White marble"/>
          <p:cNvSpPr>
            <a:spLocks noChangeArrowheads="1" noChangeShapeType="1" noTextEdit="1"/>
          </p:cNvSpPr>
          <p:nvPr/>
        </p:nvSpPr>
        <p:spPr bwMode="auto">
          <a:xfrm>
            <a:off x="1524001" y="1473677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GIÁO ÁN: ÂM NHẠC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1BDEFD-AAE0-FD51-ED96-6314B7BFF4EF}"/>
              </a:ext>
            </a:extLst>
          </p:cNvPr>
          <p:cNvSpPr txBox="1"/>
          <p:nvPr/>
        </p:nvSpPr>
        <p:spPr>
          <a:xfrm>
            <a:off x="2123728" y="491778"/>
            <a:ext cx="526767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NON HOA MỘC LAN</a:t>
            </a:r>
            <a:endParaRPr lang="vi-VN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663C3-4B5C-C7B5-1A67-2FAB0DBB98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47" y="186001"/>
            <a:ext cx="1520686" cy="14598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985D2C-9E44-4278-041D-193BBA36C2E7}"/>
              </a:ext>
            </a:extLst>
          </p:cNvPr>
          <p:cNvSpPr txBox="1"/>
          <p:nvPr/>
        </p:nvSpPr>
        <p:spPr>
          <a:xfrm>
            <a:off x="1143000" y="4276327"/>
            <a:ext cx="6567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20-25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vi-VN" dirty="0"/>
          </a:p>
        </p:txBody>
      </p:sp>
    </p:spTree>
    <p:custDataLst>
      <p:tags r:id="rId1"/>
    </p:custDataLst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3200400"/>
            <a:ext cx="4648200" cy="3657600"/>
            <a:chOff x="192" y="1968"/>
            <a:chExt cx="2928" cy="2304"/>
          </a:xfrm>
        </p:grpSpPr>
        <p:pic>
          <p:nvPicPr>
            <p:cNvPr id="4115" name="Picture 4" descr="N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Picture 5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4113" name="Picture 7" descr="N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Picture 8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0" name="Picture 9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617451">
            <a:off x="7772400" y="381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1" descr="1145086ejqsyt499z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8382000" y="0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42" descr="1145086ejqsyt499z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6677025" y="-885825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562564">
            <a:off x="609600" y="381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4" descr="1145086ejqsyt499z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0" y="0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45" descr="1145086ejqsyt499z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19225" y="-885825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8" descr="878031oq6iuoirb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5400000">
            <a:off x="1119187" y="5214938"/>
            <a:ext cx="7524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49" descr="878031oq6iuoirb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50" descr="878031oq6iuoirb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800000">
            <a:off x="8391525" y="4324350"/>
            <a:ext cx="7524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51" descr="878031oq6iuoirb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400000">
            <a:off x="7062787" y="5214938"/>
            <a:ext cx="7524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52" descr="Picture7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7047528">
            <a:off x="7224713" y="5119687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WordArt 53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67056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 động 1: Ổn định</a:t>
            </a:r>
          </a:p>
        </p:txBody>
      </p:sp>
    </p:spTree>
    <p:custDataLst>
      <p:tags r:id="rId1"/>
    </p:custData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1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2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778625"/>
            <a:ext cx="914400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 descr="gachng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5652294" y="3369469"/>
            <a:ext cx="6858000" cy="11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17"/>
          <p:cNvSpPr txBox="1">
            <a:spLocks noChangeArrowheads="1"/>
          </p:cNvSpPr>
          <p:nvPr/>
        </p:nvSpPr>
        <p:spPr bwMode="auto">
          <a:xfrm>
            <a:off x="762000" y="-7620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>
              <a:solidFill>
                <a:srgbClr val="FF0066"/>
              </a:solidFill>
              <a:latin typeface="VNI-Ariston" pitchFamily="2" charset="0"/>
            </a:endParaRPr>
          </a:p>
        </p:txBody>
      </p:sp>
      <p:pic>
        <p:nvPicPr>
          <p:cNvPr id="5127" name="Picture 18" descr="Copy of gau nh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33400" y="48006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9" descr="Copy of gau nho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4572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0" descr="chimnho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086600" y="14478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1" descr="chimnho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1430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2" descr="Bellcoll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7650" y="2667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32"/>
          <p:cNvSpPr txBox="1">
            <a:spLocks noChangeArrowheads="1"/>
          </p:cNvSpPr>
          <p:nvPr/>
        </p:nvSpPr>
        <p:spPr bwMode="auto">
          <a:xfrm>
            <a:off x="0" y="2819400"/>
            <a:ext cx="8534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/>
              <a:t>1. </a:t>
            </a:r>
            <a:r>
              <a:rPr lang="en-US" sz="4000" b="1" dirty="0" err="1"/>
              <a:t>Dạy</a:t>
            </a:r>
            <a:r>
              <a:rPr lang="en-US" sz="4000" b="1" dirty="0"/>
              <a:t> </a:t>
            </a:r>
            <a:r>
              <a:rPr lang="en-US" sz="4000" b="1" dirty="0" err="1"/>
              <a:t>hát</a:t>
            </a:r>
            <a:r>
              <a:rPr lang="en-US" sz="4000" b="1" dirty="0"/>
              <a:t>: </a:t>
            </a:r>
            <a:r>
              <a:rPr lang="en-US" sz="4000" b="1" dirty="0" err="1"/>
              <a:t>Cháu</a:t>
            </a:r>
            <a:r>
              <a:rPr lang="en-US" sz="4000" b="1" dirty="0"/>
              <a:t> </a:t>
            </a:r>
            <a:r>
              <a:rPr lang="en-US" sz="4000" b="1" dirty="0" err="1"/>
              <a:t>thương</a:t>
            </a:r>
            <a:r>
              <a:rPr lang="en-US" sz="4000" b="1" dirty="0"/>
              <a:t> </a:t>
            </a:r>
            <a:r>
              <a:rPr lang="en-US" sz="4000" b="1" dirty="0" err="1"/>
              <a:t>chú</a:t>
            </a:r>
            <a:r>
              <a:rPr lang="en-US" sz="4000" b="1" dirty="0"/>
              <a:t> </a:t>
            </a:r>
            <a:r>
              <a:rPr lang="en-US" sz="4000" b="1" dirty="0" err="1"/>
              <a:t>bộ</a:t>
            </a:r>
            <a:r>
              <a:rPr lang="en-US" sz="4000" b="1" dirty="0"/>
              <a:t> </a:t>
            </a:r>
            <a:r>
              <a:rPr lang="en-US" sz="4000" b="1" dirty="0" err="1"/>
              <a:t>đội</a:t>
            </a:r>
            <a:endParaRPr lang="en-US" sz="4000" b="1" dirty="0"/>
          </a:p>
        </p:txBody>
      </p:sp>
      <p:pic>
        <p:nvPicPr>
          <p:cNvPr id="5133" name="Picture 33" descr="755219ckwns085k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520048">
            <a:off x="5391150" y="5495925"/>
            <a:ext cx="5429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34" descr="755219ckwns085k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3638550" y="5495925"/>
            <a:ext cx="5429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35" descr="952767y44mvyo98n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>
            <a:off x="8382000" y="5257800"/>
            <a:ext cx="76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36" descr="952767y44mvyo98n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7581900" y="5524500"/>
            <a:ext cx="76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38" descr="952767y44mvyo98n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9903410">
            <a:off x="0" y="5181600"/>
            <a:ext cx="76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39" descr="952767y44mvyo98n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5984425">
            <a:off x="800100" y="5524500"/>
            <a:ext cx="76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40" descr="952767y44mvyo98n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974844">
            <a:off x="0" y="-381000"/>
            <a:ext cx="76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41" descr="952767y44mvyo98n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6337474">
            <a:off x="876300" y="-571500"/>
            <a:ext cx="76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44" descr="952767y44mvyo98n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-1189259">
            <a:off x="8382000" y="-381000"/>
            <a:ext cx="76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45" descr="952767y44mvyo98n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4364253">
            <a:off x="7581900" y="-571500"/>
            <a:ext cx="762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46" descr="755219ckwns085k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5400000">
            <a:off x="5238750" y="-666750"/>
            <a:ext cx="5429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47" descr="755219ckwns085ks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400000">
            <a:off x="3409950" y="-590550"/>
            <a:ext cx="5429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5" name="WordArt 53"/>
          <p:cNvSpPr>
            <a:spLocks noChangeArrowheads="1" noChangeShapeType="1" noTextEdit="1"/>
          </p:cNvSpPr>
          <p:nvPr/>
        </p:nvSpPr>
        <p:spPr bwMode="auto">
          <a:xfrm>
            <a:off x="1752600" y="1371600"/>
            <a:ext cx="5410200" cy="1092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 động 2:</a:t>
            </a:r>
            <a:r>
              <a:rPr lang="en-US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Bài mới</a:t>
            </a:r>
          </a:p>
        </p:txBody>
      </p:sp>
      <p:pic>
        <p:nvPicPr>
          <p:cNvPr id="2" name="CHO TOI DI LAM MUA VOI">
            <a:hlinkClick r:id="" action="ppaction://media"/>
            <a:extLst>
              <a:ext uri="{FF2B5EF4-FFF2-40B4-BE49-F238E27FC236}">
                <a16:creationId xmlns:a16="http://schemas.microsoft.com/office/drawing/2014/main" id="{FA022389-0567-4CC3-A23C-DE9F4B08426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92868" y="5128403"/>
            <a:ext cx="784965" cy="7849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964213-1C37-C9E9-EFF7-7DE83C7F0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71418"/>
            <a:ext cx="8864679" cy="631194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9A0501-1270-F190-ADA1-91B499F8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háu Thương Chú Bộ Đội - Karaoke Lớp mẫu giáo - lớp nhạc doremi">
            <a:hlinkClick r:id="" action="ppaction://media"/>
            <a:extLst>
              <a:ext uri="{FF2B5EF4-FFF2-40B4-BE49-F238E27FC236}">
                <a16:creationId xmlns:a16="http://schemas.microsoft.com/office/drawing/2014/main" id="{B1943B34-2F87-685A-E271-8299B173C3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5966" y="59737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3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61913" y="3338513"/>
            <a:ext cx="4648201" cy="3657600"/>
            <a:chOff x="192" y="1968"/>
            <a:chExt cx="2928" cy="2304"/>
          </a:xfrm>
        </p:grpSpPr>
        <p:pic>
          <p:nvPicPr>
            <p:cNvPr id="40963" name="Picture 4" descr="N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4" name="Picture 5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40966" name="Picture 7" descr="N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7" name="Picture 8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68" name="Picture 9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770235">
            <a:off x="7772400" y="304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 Box 21"/>
          <p:cNvSpPr txBox="1">
            <a:spLocks noChangeArrowheads="1"/>
          </p:cNvSpPr>
          <p:nvPr/>
        </p:nvSpPr>
        <p:spPr bwMode="auto">
          <a:xfrm>
            <a:off x="2209800" y="19050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>
              <a:latin typeface="Arial" charset="0"/>
            </a:endParaRPr>
          </a:p>
        </p:txBody>
      </p:sp>
      <p:sp>
        <p:nvSpPr>
          <p:cNvPr id="40970" name="Text Box 22"/>
          <p:cNvSpPr txBox="1">
            <a:spLocks noChangeArrowheads="1"/>
          </p:cNvSpPr>
          <p:nvPr/>
        </p:nvSpPr>
        <p:spPr bwMode="auto">
          <a:xfrm>
            <a:off x="457200" y="1981200"/>
            <a:ext cx="8305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2.Nghe hát: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Ba </a:t>
            </a:r>
            <a:r>
              <a:rPr lang="en-US" sz="3600" b="1" dirty="0" err="1">
                <a:solidFill>
                  <a:srgbClr val="0000FF"/>
                </a:solidFill>
              </a:rPr>
              <a:t>em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bộ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đội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hải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quân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40971" name="Picture 23" descr="861991ptj0g7jwj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0800000">
            <a:off x="8286750" y="4352925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24" descr="861991ptj0g7jwj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6843713" y="5176837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25" descr="861991ptj0g7jwj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26" descr="861991ptj0g7jwjc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1509713" y="-823913"/>
            <a:ext cx="8572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5" name="Picture 9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7991257">
            <a:off x="228600" y="59055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 advTm="120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95BD26-FEB4-AB93-5460-C41AA4819F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523926" y="457200"/>
            <a:ext cx="8096147" cy="5943600"/>
          </a:xfrm>
          <a:prstGeom prst="rect">
            <a:avLst/>
          </a:prstGeom>
        </p:spPr>
      </p:pic>
      <p:pic>
        <p:nvPicPr>
          <p:cNvPr id="2" name="Ba Em là Bộ Đội Hải Quân(Karaoke) - Bào Ngư">
            <a:hlinkClick r:id="" action="ppaction://media"/>
            <a:extLst>
              <a:ext uri="{FF2B5EF4-FFF2-40B4-BE49-F238E27FC236}">
                <a16:creationId xmlns:a16="http://schemas.microsoft.com/office/drawing/2014/main" id="{BA5E521E-F1F0-9F41-CE23-F7388CE82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5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61913" y="3338513"/>
            <a:ext cx="4648201" cy="3657600"/>
            <a:chOff x="192" y="1968"/>
            <a:chExt cx="2928" cy="2304"/>
          </a:xfrm>
        </p:grpSpPr>
        <p:pic>
          <p:nvPicPr>
            <p:cNvPr id="49155" name="Picture 4" descr="N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6" name="Picture 5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 rot="10800000">
            <a:off x="4633913" y="-138113"/>
            <a:ext cx="4648200" cy="3657601"/>
            <a:chOff x="192" y="1968"/>
            <a:chExt cx="2928" cy="2304"/>
          </a:xfrm>
        </p:grpSpPr>
        <p:pic>
          <p:nvPicPr>
            <p:cNvPr id="49158" name="Picture 7" descr="N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59" name="Picture 8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9160" name="Picture 9" descr="Bellco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15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5219700" y="2933700"/>
            <a:ext cx="6858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6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457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3" name="Picture 17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4" name="Picture 18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2895600" y="2895600"/>
            <a:ext cx="685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5" name="Picture 19" descr="cay dung đu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5149850"/>
            <a:ext cx="23622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6" name="Picture 20" descr="cay dung đu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85800" y="5181600"/>
            <a:ext cx="16764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1" descr="Picture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81400" y="5029200"/>
            <a:ext cx="1371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9" name="Text Box 25"/>
          <p:cNvSpPr txBox="1">
            <a:spLocks noChangeArrowheads="1"/>
          </p:cNvSpPr>
          <p:nvPr/>
        </p:nvSpPr>
        <p:spPr bwMode="auto">
          <a:xfrm>
            <a:off x="1600200" y="3200400"/>
            <a:ext cx="5803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Cô nhận xét tuyên dương trẻ</a:t>
            </a:r>
            <a:endParaRPr lang="en-US"/>
          </a:p>
        </p:txBody>
      </p:sp>
      <p:sp>
        <p:nvSpPr>
          <p:cNvPr id="18" name="WordArt 53"/>
          <p:cNvSpPr>
            <a:spLocks noChangeArrowheads="1" noChangeShapeType="1" noTextEdit="1"/>
          </p:cNvSpPr>
          <p:nvPr/>
        </p:nvSpPr>
        <p:spPr bwMode="auto">
          <a:xfrm>
            <a:off x="1676400" y="1676400"/>
            <a:ext cx="5410200" cy="1092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 động </a:t>
            </a:r>
            <a:r>
              <a:rPr lang="en-US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3: Kết thúc</a:t>
            </a:r>
          </a:p>
        </p:txBody>
      </p:sp>
    </p:spTree>
    <p:custDataLst>
      <p:tags r:id="rId1"/>
    </p:custDataLst>
  </p:cSld>
  <p:clrMapOvr>
    <a:masterClrMapping/>
  </p:clrMapOvr>
  <p:transition advClick="0" advTm="12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9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562564">
            <a:off x="762000" y="685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6" descr="1145086ejqsyt499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0" y="0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7" descr="1145086ejqsyt499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419225" y="-885825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8" descr="1145086ejqsyt499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8382000" y="0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9" descr="1145086ejqsyt499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7134225" y="-885825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 rot="10800000">
            <a:off x="4495800" y="0"/>
            <a:ext cx="4648200" cy="3657600"/>
            <a:chOff x="192" y="1968"/>
            <a:chExt cx="2928" cy="2304"/>
          </a:xfrm>
        </p:grpSpPr>
        <p:pic>
          <p:nvPicPr>
            <p:cNvPr id="52233" name="Picture 7" descr="N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4" name="Picture 8" descr="N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235" name="Picture 13" descr="1145086ejqsyt499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38600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4" descr="1145086ejqsyt499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85825" y="5210175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3200400"/>
            <a:ext cx="4648200" cy="3657600"/>
            <a:chOff x="192" y="1968"/>
            <a:chExt cx="2928" cy="2304"/>
          </a:xfrm>
        </p:grpSpPr>
        <p:pic>
          <p:nvPicPr>
            <p:cNvPr id="52238" name="Picture 7" descr="N7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9" name="Picture 8" descr="N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2240" name="Picture 18" descr="1145086ejqsyt499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6829425" y="5210175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1" name="Picture 19" descr="1145086ejqsyt499z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4324350"/>
            <a:ext cx="762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4" name="Picture 20" descr="chuc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914400"/>
            <a:ext cx="8153400" cy="2133600"/>
          </a:xfrm>
          <a:prstGeom prst="rect">
            <a:avLst/>
          </a:prstGeom>
          <a:noFill/>
        </p:spPr>
      </p:pic>
      <p:pic>
        <p:nvPicPr>
          <p:cNvPr id="52245" name="Picture 21" descr="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3124200"/>
            <a:ext cx="7239000" cy="890588"/>
          </a:xfrm>
          <a:prstGeom prst="rect">
            <a:avLst/>
          </a:prstGeom>
          <a:noFill/>
        </p:spPr>
      </p:pic>
      <p:pic>
        <p:nvPicPr>
          <p:cNvPr id="52249" name="O NHA CHU NHAT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458200" y="6400800"/>
            <a:ext cx="244475" cy="2444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12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2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4000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4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Loi gioi thieu- slide 1.wav"/>
  <p:tag name="PPSNARRATION" val="1,615582300,C:\Documents and Settings\PhongLan\Desktop\Giao an E-Learning Phan biet hinh tron hinh vuong\PHÂN BIỆT HÌNH TRÒN, VUÔNG, TAM GIÁC, CHỮ NHẬT  da sua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2.wav"/>
  <p:tag name="PPSNARRATION" val="2,615582300,C:\Documents and Settings\PhongLan\Desktop\Giao an E-Learning Phan biet hinh tron hinh vuong\PHÂN BIỆT HÌNH TRÒN, VUÔNG, TAM GIÁC, CHỮ NHẬT  da sua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21"/>
  <p:tag name="MMPROD_START_TIME" val="0"/>
  <p:tag name="MMPROD_STOP_TIME" val="1"/>
  <p:tag name="MMPROD_FADE_EFFECT_IN" val="0"/>
  <p:tag name="MMPROD_FADE_EFFECT_OUT" val="0"/>
  <p:tag name="MMPROD_FADE_SPEED" val="1"/>
  <p:tag name="MMPROD_MUTE_AUDIO" val="0"/>
  <p:tag name="MMPROD_IS_H264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3.wav"/>
  <p:tag name="PPSNARRATION" val="3,615582300,C:\Documents and Settings\PhongLan\Desktop\Giao an E-Learning Phan biet hinh tron hinh vuong\PHÂN BIỆT HÌNH TRÒN, VUÔNG, TAM GIÁC, CHỮ NHẬT  da sua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slide 6.wav"/>
  <p:tag name="PPSNARRATION" val="6,615582300,C:\Documents and Settings\PhongLan\Desktop\Giao an E-Learning Phan biet hinh tron hinh vuong\PHÂN BIỆT HÌNH TRÒN, VUÔNG, TAM GIÁC, CHỮ NHẬT  da sua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615582300,C:\Documents and Settings\PhongLan\Desktop\Giao an E-Learning Phan biet hinh tron hinh vuong\PHÂN BIỆT HÌNH TRÒN, VUÔNG, TAM GIÁC, CHỮ NHẬT  da sua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93</Words>
  <Application>Microsoft Office PowerPoint</Application>
  <PresentationFormat>On-screen Show (4:3)</PresentationFormat>
  <Paragraphs>15</Paragraphs>
  <Slides>8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VNI-Ariston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 Thi Hien</dc:creator>
  <cp:lastModifiedBy>Trang Nguyen</cp:lastModifiedBy>
  <cp:revision>24</cp:revision>
  <dcterms:created xsi:type="dcterms:W3CDTF">2015-10-28T02:17:45Z</dcterms:created>
  <dcterms:modified xsi:type="dcterms:W3CDTF">2024-09-09T06:24:07Z</dcterms:modified>
</cp:coreProperties>
</file>