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Paytone One" panose="020B0604020202020204" charset="-93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png"/><Relationship Id="rId5" Type="http://schemas.openxmlformats.org/officeDocument/2006/relationships/image" Target="../media/image28.sv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image" Target="../media/image5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48.svg"/><Relationship Id="rId4" Type="http://schemas.openxmlformats.org/officeDocument/2006/relationships/image" Target="../media/image7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910156" y="4216223"/>
            <a:ext cx="698287" cy="668610"/>
          </a:xfrm>
          <a:custGeom>
            <a:avLst/>
            <a:gdLst/>
            <a:ahLst/>
            <a:cxnLst/>
            <a:rect l="l" t="t" r="r" b="b"/>
            <a:pathLst>
              <a:path w="698287" h="668610">
                <a:moveTo>
                  <a:pt x="0" y="0"/>
                </a:moveTo>
                <a:lnTo>
                  <a:pt x="698288" y="0"/>
                </a:lnTo>
                <a:lnTo>
                  <a:pt x="698288" y="668609"/>
                </a:lnTo>
                <a:lnTo>
                  <a:pt x="0" y="66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49102" y="2113538"/>
            <a:ext cx="15110198" cy="152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 lang="en-US" sz="9200" dirty="0">
              <a:solidFill>
                <a:srgbClr val="5E17EB"/>
              </a:solidFill>
              <a:latin typeface="Paytone One"/>
            </a:endParaRPr>
          </a:p>
        </p:txBody>
      </p:sp>
      <p:pic>
        <p:nvPicPr>
          <p:cNvPr id="1036" name="Picture 12" descr="Top 15 mẫu background Trung thu đẹp ý nghĩa nhất 2024">
            <a:extLst>
              <a:ext uri="{FF2B5EF4-FFF2-40B4-BE49-F238E27FC236}">
                <a16:creationId xmlns:a16="http://schemas.microsoft.com/office/drawing/2014/main" id="{973BD558-023D-46DD-9F1D-25E0361F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1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AD34D4-ADAA-40D0-A9B2-949432E16244}"/>
              </a:ext>
            </a:extLst>
          </p:cNvPr>
          <p:cNvSpPr txBox="1"/>
          <p:nvPr/>
        </p:nvSpPr>
        <p:spPr>
          <a:xfrm>
            <a:off x="4038600" y="719270"/>
            <a:ext cx="975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 MẦM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CFB72-8E89-44B0-9962-F3C8FA472BDC}"/>
              </a:ext>
            </a:extLst>
          </p:cNvPr>
          <p:cNvSpPr txBox="1"/>
          <p:nvPr/>
        </p:nvSpPr>
        <p:spPr>
          <a:xfrm>
            <a:off x="3614736" y="4583634"/>
            <a:ext cx="103123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tuổi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B1B395C2-FF18-420B-9AD7-0A4A73232A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7771" y="2389805"/>
            <a:ext cx="1392458" cy="13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60871" y="2641264"/>
            <a:ext cx="9337495" cy="5863989"/>
            <a:chOff x="0" y="0"/>
            <a:chExt cx="2459258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9258" cy="1544425"/>
            </a:xfrm>
            <a:custGeom>
              <a:avLst/>
              <a:gdLst/>
              <a:ahLst/>
              <a:cxnLst/>
              <a:rect l="l" t="t" r="r" b="b"/>
              <a:pathLst>
                <a:path w="2459258" h="1544425">
                  <a:moveTo>
                    <a:pt x="42285" y="0"/>
                  </a:moveTo>
                  <a:lnTo>
                    <a:pt x="2416973" y="0"/>
                  </a:lnTo>
                  <a:cubicBezTo>
                    <a:pt x="2440326" y="0"/>
                    <a:pt x="2459258" y="18932"/>
                    <a:pt x="2459258" y="42285"/>
                  </a:cubicBezTo>
                  <a:lnTo>
                    <a:pt x="2459258" y="1502140"/>
                  </a:lnTo>
                  <a:cubicBezTo>
                    <a:pt x="2459258" y="1525493"/>
                    <a:pt x="2440326" y="1544425"/>
                    <a:pt x="2416973" y="1544425"/>
                  </a:cubicBezTo>
                  <a:lnTo>
                    <a:pt x="42285" y="1544425"/>
                  </a:lnTo>
                  <a:cubicBezTo>
                    <a:pt x="18932" y="1544425"/>
                    <a:pt x="0" y="1525493"/>
                    <a:pt x="0" y="1502140"/>
                  </a:cubicBezTo>
                  <a:lnTo>
                    <a:pt x="0" y="42285"/>
                  </a:lnTo>
                  <a:cubicBezTo>
                    <a:pt x="0" y="18932"/>
                    <a:pt x="18932" y="0"/>
                    <a:pt x="422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59258" cy="1582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60871" y="2971046"/>
            <a:ext cx="9030727" cy="5182286"/>
            <a:chOff x="0" y="0"/>
            <a:chExt cx="12040970" cy="690971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988" r="988"/>
            <a:stretch>
              <a:fillRect/>
            </a:stretch>
          </p:blipFill>
          <p:spPr>
            <a:xfrm>
              <a:off x="0" y="0"/>
              <a:ext cx="12040970" cy="6909714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662" y="2799238"/>
            <a:ext cx="1630518" cy="1638712"/>
          </a:xfrm>
          <a:custGeom>
            <a:avLst/>
            <a:gdLst/>
            <a:ahLst/>
            <a:cxnLst/>
            <a:rect l="l" t="t" r="r" b="b"/>
            <a:pathLst>
              <a:path w="1630518" h="1638712">
                <a:moveTo>
                  <a:pt x="0" y="0"/>
                </a:moveTo>
                <a:lnTo>
                  <a:pt x="1630518" y="0"/>
                </a:lnTo>
                <a:lnTo>
                  <a:pt x="1630518" y="1638712"/>
                </a:lnTo>
                <a:lnTo>
                  <a:pt x="0" y="1638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5374" y="5022583"/>
            <a:ext cx="1549806" cy="1490694"/>
          </a:xfrm>
          <a:custGeom>
            <a:avLst/>
            <a:gdLst/>
            <a:ahLst/>
            <a:cxnLst/>
            <a:rect l="l" t="t" r="r" b="b"/>
            <a:pathLst>
              <a:path w="1549806" h="1490694">
                <a:moveTo>
                  <a:pt x="0" y="0"/>
                </a:moveTo>
                <a:lnTo>
                  <a:pt x="1549806" y="0"/>
                </a:lnTo>
                <a:lnTo>
                  <a:pt x="1549806" y="1490694"/>
                </a:lnTo>
                <a:lnTo>
                  <a:pt x="0" y="1490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05429" y="3784708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Ngày 15/8 Âm lịch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7652" y="1190625"/>
            <a:ext cx="8520666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TẾT TRUNG THU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29113" y="5571713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Trăng tròn, sáng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1672" y="2207907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5"/>
                </a:lnTo>
                <a:lnTo>
                  <a:pt x="0" y="884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47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4" y="0"/>
                </a:lnTo>
                <a:lnTo>
                  <a:pt x="8846524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3019" y="1578249"/>
            <a:ext cx="5111438" cy="3700681"/>
            <a:chOff x="0" y="0"/>
            <a:chExt cx="19050000" cy="13792200"/>
          </a:xfrm>
        </p:grpSpPr>
        <p:sp>
          <p:nvSpPr>
            <p:cNvPr id="10" name="Freeform 10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2"/>
              <a:stretch>
                <a:fillRect l="-2507" r="-25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94457" y="1578249"/>
            <a:ext cx="5111438" cy="3700681"/>
            <a:chOff x="0" y="0"/>
            <a:chExt cx="19050000" cy="13792200"/>
          </a:xfrm>
        </p:grpSpPr>
        <p:sp>
          <p:nvSpPr>
            <p:cNvPr id="13" name="Freeform 13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4"/>
              <a:stretch>
                <a:fillRect l="-5553" r="-555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177145" y="1705318"/>
            <a:ext cx="5111438" cy="3700681"/>
            <a:chOff x="0" y="0"/>
            <a:chExt cx="19050000" cy="13792200"/>
          </a:xfrm>
        </p:grpSpPr>
        <p:sp>
          <p:nvSpPr>
            <p:cNvPr id="16" name="Freeform 16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5"/>
              <a:stretch>
                <a:fillRect t="-3591" b="-35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23826" y="5866081"/>
            <a:ext cx="5111438" cy="3700681"/>
            <a:chOff x="0" y="0"/>
            <a:chExt cx="19050000" cy="13792200"/>
          </a:xfrm>
        </p:grpSpPr>
        <p:sp>
          <p:nvSpPr>
            <p:cNvPr id="19" name="Freeform 19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6"/>
              <a:stretch>
                <a:fillRect l="-2507" r="-250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021308" y="5917266"/>
            <a:ext cx="5111438" cy="3700681"/>
            <a:chOff x="0" y="0"/>
            <a:chExt cx="19050000" cy="13792200"/>
          </a:xfrm>
        </p:grpSpPr>
        <p:sp>
          <p:nvSpPr>
            <p:cNvPr id="22" name="Freeform 22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7"/>
              <a:stretch>
                <a:fillRect l="-6064" r="-606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407588" y="5968450"/>
            <a:ext cx="5111438" cy="3700681"/>
            <a:chOff x="0" y="0"/>
            <a:chExt cx="19050000" cy="13792200"/>
          </a:xfrm>
        </p:grpSpPr>
        <p:sp>
          <p:nvSpPr>
            <p:cNvPr id="25" name="Freeform 2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8"/>
              <a:stretch>
                <a:fillRect l="-2425" r="-242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655462" y="450300"/>
            <a:ext cx="14439692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KHÔNG KHÍ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98745" y="5670877"/>
            <a:ext cx="6103099" cy="4058561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0672051" y="955104"/>
            <a:ext cx="5329890" cy="3604338"/>
          </a:xfrm>
          <a:custGeom>
            <a:avLst/>
            <a:gdLst/>
            <a:ahLst/>
            <a:cxnLst/>
            <a:rect l="l" t="t" r="r" b="b"/>
            <a:pathLst>
              <a:path w="5329890" h="3604338">
                <a:moveTo>
                  <a:pt x="5329890" y="0"/>
                </a:moveTo>
                <a:lnTo>
                  <a:pt x="0" y="0"/>
                </a:lnTo>
                <a:lnTo>
                  <a:pt x="0" y="3604338"/>
                </a:lnTo>
                <a:lnTo>
                  <a:pt x="5329890" y="3604338"/>
                </a:lnTo>
                <a:lnTo>
                  <a:pt x="532989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MÚA LÂN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96358" y="802713"/>
            <a:ext cx="4881277" cy="4039951"/>
          </a:xfrm>
          <a:custGeom>
            <a:avLst/>
            <a:gdLst/>
            <a:ahLst/>
            <a:cxnLst/>
            <a:rect l="l" t="t" r="r" b="b"/>
            <a:pathLst>
              <a:path w="4881277" h="4039951">
                <a:moveTo>
                  <a:pt x="0" y="0"/>
                </a:moveTo>
                <a:lnTo>
                  <a:pt x="4881277" y="0"/>
                </a:lnTo>
                <a:lnTo>
                  <a:pt x="4881277" y="4039952"/>
                </a:lnTo>
                <a:lnTo>
                  <a:pt x="0" y="4039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62721" y="5829834"/>
            <a:ext cx="4940462" cy="4159905"/>
          </a:xfrm>
          <a:custGeom>
            <a:avLst/>
            <a:gdLst/>
            <a:ahLst/>
            <a:cxnLst/>
            <a:rect l="l" t="t" r="r" b="b"/>
            <a:pathLst>
              <a:path w="4940462" h="4159905">
                <a:moveTo>
                  <a:pt x="0" y="0"/>
                </a:moveTo>
                <a:lnTo>
                  <a:pt x="4940461" y="0"/>
                </a:lnTo>
                <a:lnTo>
                  <a:pt x="4940461" y="4159905"/>
                </a:lnTo>
                <a:lnTo>
                  <a:pt x="0" y="4159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7916" y="3945502"/>
            <a:ext cx="4651876" cy="4651876"/>
          </a:xfrm>
          <a:custGeom>
            <a:avLst/>
            <a:gdLst/>
            <a:ahLst/>
            <a:cxnLst/>
            <a:rect l="l" t="t" r="r" b="b"/>
            <a:pathLst>
              <a:path w="4651876" h="4651876">
                <a:moveTo>
                  <a:pt x="0" y="0"/>
                </a:moveTo>
                <a:lnTo>
                  <a:pt x="4651876" y="0"/>
                </a:lnTo>
                <a:lnTo>
                  <a:pt x="4651876" y="4651876"/>
                </a:lnTo>
                <a:lnTo>
                  <a:pt x="0" y="4651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183615" y="3755910"/>
            <a:ext cx="3598010" cy="5079952"/>
          </a:xfrm>
          <a:custGeom>
            <a:avLst/>
            <a:gdLst/>
            <a:ahLst/>
            <a:cxnLst/>
            <a:rect l="l" t="t" r="r" b="b"/>
            <a:pathLst>
              <a:path w="3598010" h="5079952">
                <a:moveTo>
                  <a:pt x="0" y="0"/>
                </a:moveTo>
                <a:lnTo>
                  <a:pt x="3598009" y="0"/>
                </a:lnTo>
                <a:lnTo>
                  <a:pt x="3598009" y="5079952"/>
                </a:lnTo>
                <a:lnTo>
                  <a:pt x="0" y="50799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623" t="-6806" r="-2917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RƯỚC ĐÈN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91705" y="867210"/>
            <a:ext cx="5690583" cy="4066395"/>
          </a:xfrm>
          <a:custGeom>
            <a:avLst/>
            <a:gdLst/>
            <a:ahLst/>
            <a:cxnLst/>
            <a:rect l="l" t="t" r="r" b="b"/>
            <a:pathLst>
              <a:path w="5690583" h="4066395">
                <a:moveTo>
                  <a:pt x="0" y="0"/>
                </a:moveTo>
                <a:lnTo>
                  <a:pt x="5690582" y="0"/>
                </a:lnTo>
                <a:lnTo>
                  <a:pt x="5690582" y="4066395"/>
                </a:lnTo>
                <a:lnTo>
                  <a:pt x="0" y="4066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491705" y="6173268"/>
            <a:ext cx="5690583" cy="3784556"/>
          </a:xfrm>
          <a:custGeom>
            <a:avLst/>
            <a:gdLst/>
            <a:ahLst/>
            <a:cxnLst/>
            <a:rect l="l" t="t" r="r" b="b"/>
            <a:pathLst>
              <a:path w="5690583" h="3784556">
                <a:moveTo>
                  <a:pt x="0" y="0"/>
                </a:moveTo>
                <a:lnTo>
                  <a:pt x="5690582" y="0"/>
                </a:lnTo>
                <a:lnTo>
                  <a:pt x="5690582" y="3784556"/>
                </a:lnTo>
                <a:lnTo>
                  <a:pt x="0" y="3784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827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47982"/>
            <a:ext cx="5060141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BÀY MÂM CỖ TRUNG THU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172149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495712" y="1006218"/>
            <a:ext cx="5682569" cy="3788379"/>
          </a:xfrm>
          <a:custGeom>
            <a:avLst/>
            <a:gdLst/>
            <a:ahLst/>
            <a:cxnLst/>
            <a:rect l="l" t="t" r="r" b="b"/>
            <a:pathLst>
              <a:path w="5682569" h="3788379">
                <a:moveTo>
                  <a:pt x="0" y="0"/>
                </a:moveTo>
                <a:lnTo>
                  <a:pt x="5682569" y="0"/>
                </a:lnTo>
                <a:lnTo>
                  <a:pt x="5682569" y="3788379"/>
                </a:lnTo>
                <a:lnTo>
                  <a:pt x="0" y="3788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02109" y="6076125"/>
            <a:ext cx="5303625" cy="3277133"/>
          </a:xfrm>
          <a:custGeom>
            <a:avLst/>
            <a:gdLst/>
            <a:ahLst/>
            <a:cxnLst/>
            <a:rect l="l" t="t" r="r" b="b"/>
            <a:pathLst>
              <a:path w="5303625" h="3277133">
                <a:moveTo>
                  <a:pt x="0" y="0"/>
                </a:moveTo>
                <a:lnTo>
                  <a:pt x="5303625" y="0"/>
                </a:lnTo>
                <a:lnTo>
                  <a:pt x="5303625" y="3277133"/>
                </a:lnTo>
                <a:lnTo>
                  <a:pt x="0" y="3277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2" r="-149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60811" y="3755910"/>
            <a:ext cx="7583189" cy="5055460"/>
          </a:xfrm>
          <a:custGeom>
            <a:avLst/>
            <a:gdLst/>
            <a:ahLst/>
            <a:cxnLst/>
            <a:rect l="l" t="t" r="r" b="b"/>
            <a:pathLst>
              <a:path w="7583189" h="5055460">
                <a:moveTo>
                  <a:pt x="0" y="0"/>
                </a:moveTo>
                <a:lnTo>
                  <a:pt x="7583189" y="0"/>
                </a:lnTo>
                <a:lnTo>
                  <a:pt x="7583189" y="5055459"/>
                </a:lnTo>
                <a:lnTo>
                  <a:pt x="0" y="5055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80600" y="2547982"/>
            <a:ext cx="5060141" cy="49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BÁNH TRUNG THU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33570" y="411776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901677" y="647977"/>
            <a:ext cx="14633797" cy="8610323"/>
            <a:chOff x="0" y="0"/>
            <a:chExt cx="3854169" cy="226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4169" cy="2267739"/>
            </a:xfrm>
            <a:custGeom>
              <a:avLst/>
              <a:gdLst/>
              <a:ahLst/>
              <a:cxnLst/>
              <a:rect l="l" t="t" r="r" b="b"/>
              <a:pathLst>
                <a:path w="3854169" h="2267739">
                  <a:moveTo>
                    <a:pt x="26981" y="0"/>
                  </a:moveTo>
                  <a:lnTo>
                    <a:pt x="3827187" y="0"/>
                  </a:lnTo>
                  <a:cubicBezTo>
                    <a:pt x="3842089" y="0"/>
                    <a:pt x="3854169" y="12080"/>
                    <a:pt x="3854169" y="26981"/>
                  </a:cubicBezTo>
                  <a:lnTo>
                    <a:pt x="3854169" y="2240758"/>
                  </a:lnTo>
                  <a:cubicBezTo>
                    <a:pt x="3854169" y="2255660"/>
                    <a:pt x="3842089" y="2267739"/>
                    <a:pt x="3827187" y="2267739"/>
                  </a:cubicBezTo>
                  <a:lnTo>
                    <a:pt x="26981" y="2267739"/>
                  </a:lnTo>
                  <a:cubicBezTo>
                    <a:pt x="12080" y="2267739"/>
                    <a:pt x="0" y="2255660"/>
                    <a:pt x="0" y="2240758"/>
                  </a:cubicBezTo>
                  <a:lnTo>
                    <a:pt x="0" y="26981"/>
                  </a:lnTo>
                  <a:cubicBezTo>
                    <a:pt x="0" y="12080"/>
                    <a:pt x="12080" y="0"/>
                    <a:pt x="26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54169" cy="2305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51017" y="895413"/>
            <a:ext cx="13826466" cy="7966697"/>
            <a:chOff x="0" y="0"/>
            <a:chExt cx="18435287" cy="1062226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457" t="2588" r="2457"/>
            <a:stretch>
              <a:fillRect/>
            </a:stretch>
          </p:blipFill>
          <p:spPr>
            <a:xfrm>
              <a:off x="0" y="0"/>
              <a:ext cx="18435287" cy="10622263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914346" y="481588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10808" y="1796592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3"/>
                </a:lnTo>
                <a:lnTo>
                  <a:pt x="0" y="99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93466" y="817700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1998" y="4050334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61010" y="4917079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6212896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2"/>
                </a:lnTo>
                <a:lnTo>
                  <a:pt x="0" y="993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5474" y="8629476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11038" y="3583609"/>
            <a:ext cx="13465923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4363">
                <a:solidFill>
                  <a:srgbClr val="D40000"/>
                </a:solidFill>
                <a:latin typeface="Paytone One"/>
              </a:rPr>
              <a:t>Chúc các bé có những giờ học thật vui!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8624" y="2208834"/>
            <a:ext cx="12599902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7000" spc="441">
                <a:solidFill>
                  <a:srgbClr val="5E17EB"/>
                </a:solidFill>
                <a:latin typeface="Paytone One"/>
              </a:rPr>
              <a:t>TẾT TRUNG THU VUI VẺ!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112</Words>
  <Application>Microsoft Office PowerPoint</Application>
  <PresentationFormat>Custom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Times New Roman</vt:lpstr>
      <vt:lpstr>Paytone One</vt:lpstr>
      <vt:lpstr>Arial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về Tết trung thu</dc:title>
  <dc:creator>admin</dc:creator>
  <cp:lastModifiedBy>Trang Nguyen</cp:lastModifiedBy>
  <cp:revision>7</cp:revision>
  <dcterms:created xsi:type="dcterms:W3CDTF">2006-08-16T00:00:00Z</dcterms:created>
  <dcterms:modified xsi:type="dcterms:W3CDTF">2024-09-09T06:19:51Z</dcterms:modified>
  <dc:identifier>DAGHaEHn08s</dc:identifier>
</cp:coreProperties>
</file>