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57" r:id="rId6"/>
  </p:sldMasterIdLst>
  <p:sldIdLst>
    <p:sldId id="317" r:id="rId7"/>
    <p:sldId id="259" r:id="rId8"/>
    <p:sldId id="260" r:id="rId9"/>
    <p:sldId id="277" r:id="rId10"/>
    <p:sldId id="291" r:id="rId11"/>
    <p:sldId id="316" r:id="rId12"/>
    <p:sldId id="305" r:id="rId13"/>
    <p:sldId id="287" r:id="rId14"/>
    <p:sldId id="289" r:id="rId15"/>
    <p:sldId id="272" r:id="rId16"/>
    <p:sldId id="273" r:id="rId17"/>
    <p:sldId id="293" r:id="rId18"/>
    <p:sldId id="290" r:id="rId19"/>
    <p:sldId id="296" r:id="rId20"/>
    <p:sldId id="288" r:id="rId21"/>
    <p:sldId id="303" r:id="rId22"/>
    <p:sldId id="282" r:id="rId23"/>
    <p:sldId id="307" r:id="rId24"/>
    <p:sldId id="306" r:id="rId25"/>
    <p:sldId id="308" r:id="rId26"/>
    <p:sldId id="309" r:id="rId27"/>
    <p:sldId id="310" r:id="rId28"/>
    <p:sldId id="297" r:id="rId29"/>
    <p:sldId id="311" r:id="rId30"/>
    <p:sldId id="312" r:id="rId31"/>
    <p:sldId id="313" r:id="rId32"/>
    <p:sldId id="314" r:id="rId33"/>
    <p:sldId id="300" r:id="rId34"/>
    <p:sldId id="315" r:id="rId35"/>
    <p:sldId id="281" r:id="rId36"/>
    <p:sldId id="280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CC"/>
    <a:srgbClr val="0066FF"/>
    <a:srgbClr val="0099FF"/>
    <a:srgbClr val="FFFF66"/>
    <a:srgbClr val="FF66CC"/>
    <a:srgbClr val="808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60"/>
  </p:normalViewPr>
  <p:slideViewPr>
    <p:cSldViewPr>
      <p:cViewPr varScale="1">
        <p:scale>
          <a:sx n="81" d="100"/>
          <a:sy n="81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9AAA1-5D87-4E8E-ADFC-8E44BB71B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E480B-AFCD-4CA5-92A9-D3671FC87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0B363-F8B1-4D57-8851-01813168A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706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706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067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6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068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058D11-D821-4F45-A365-8126B04DE4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0FBC-8C67-458B-863C-DAD98289C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DD598-F7FF-4AD8-9220-3FE86093B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B064-D55E-4AFE-AE01-E9EDA45EF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32F4-82CE-4B7A-9769-A3B42C0BC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2CF7-1F45-42E2-9111-E28FBCC19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04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88FF8-9E69-49BE-813B-55C798D9A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7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4A0F-6AA5-438F-9587-0567B793F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81C21-62B0-46A0-B72B-FB127B467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9997-0B9E-4B96-866B-A5A5174C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6B04-97F3-4543-A228-36C3011E3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0385-6164-4A5F-8B10-390F429C0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475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B28555-92C3-40B5-A4E7-2F1634959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70479-5858-40C8-9F7A-9257405A6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00BD2-B38A-489F-9A38-BA17B7622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7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6170-E514-4A66-9AC8-09D840316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804A-1C2A-468E-A0C5-2E224197B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5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74223-6E04-4CEB-86B4-267E8C66B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9C6B-1568-4CB4-8FFD-20BE40205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EE4A-D281-4D33-BB35-87CAB5D06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4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154A5-DE71-41DA-A13B-3650E3060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0B67-02DC-4C6D-84F2-B69B88EBE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3884C-4B94-4651-AEE3-F082318F2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2B9E0-8239-4760-94E5-9AF8EDF76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8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87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98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99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99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991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991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991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119739-A5FB-465A-9DAD-E842E0202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FE90A-95A1-44E6-AA25-1BD276C0F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8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27F3-5B48-49F0-A69D-488769F26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D1CB-E180-49B2-B750-1DA599BBE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4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D852-54AC-4FF7-8B2B-53DB51C65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E7F8B-51A0-4188-A935-056F603E6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E2BF-A02A-465E-BDB8-0D529057F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1E14-A16F-4370-9233-362D3D15E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C7F0-99B0-4EE3-8E9B-3DE56994A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4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8A980-6A03-4217-A62D-0C8DA1A10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0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96B4E-4B8B-4847-8095-4796247C3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52D7-F826-4D14-B155-D63469C84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74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2B7CE0-C1A9-4F1E-B092-160155654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84E1-ABD2-49AD-95F5-A4E77E893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8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819B3-7BF1-483F-A962-80217295B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2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75FD-3C15-40C3-84DA-33BB8569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5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372F-8ABC-43D6-9FF1-2898F7EFD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883B9-50F4-4378-B4F0-2B0D0889B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6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598E-1AEF-4047-AD18-871C6D208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5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43EA-BBA3-4DA8-9AB1-88DA7F6E2B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6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6C2A-BCBE-4805-8646-0C91D8410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6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FE8D-03F0-4EFB-9E31-138F41BC8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2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F005E-F4E2-4A94-B182-DAEEC7CFA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FFCE-9EF0-4E18-A9DF-82FA4D966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659FF6-C7E6-42B3-820E-58C6A1D5E0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3F3A2-E880-489B-828C-FA3E0225D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6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CE1AC-59D4-4B4C-A8D3-5428B2397C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4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085E5-FC48-4BF1-89DC-368C3AA11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42B3-27CB-4DE1-AC8B-9E50519A2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6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D5D0E-039A-463B-9A1E-FDF75BCB2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4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5AF6-C848-434F-BBC6-ACDD538D3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5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B3FA5-20AA-455F-9919-4200E6512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5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6984-6DB0-443D-A43E-83DB434FF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04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F2141-7AD9-4A9D-9665-5258209BB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2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110C-4451-4CC5-82C6-A91CA9A42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0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35ED-2465-4C26-889E-70F4F3FA8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C7C11-311D-4347-BBFB-FBC62D81C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8AE-88C6-4619-965F-1B290B548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01315-518D-4CB7-B027-FEAADDBF9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6AE18-8A13-4920-B31C-AC9B9949B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96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4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96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964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6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7C5E70-7A83-45BF-9668-32308EDD66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910C3D-4609-4843-B20B-26908F3C9B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88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88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88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88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19A353-AB15-4FBC-BDBB-D01FE1AE4A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88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F2F9FB5-D442-46D8-B5CE-52D2625584C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24C10CD-A99C-4D1D-BD33-F9725510A6B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gif"/><Relationship Id="rId7" Type="http://schemas.openxmlformats.org/officeDocument/2006/relationships/image" Target="../media/image10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7.png"/><Relationship Id="rId3" Type="http://schemas.openxmlformats.org/officeDocument/2006/relationships/image" Target="../media/image14.gif"/><Relationship Id="rId7" Type="http://schemas.openxmlformats.org/officeDocument/2006/relationships/image" Target="../media/image33.png"/><Relationship Id="rId12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2.jpeg"/><Relationship Id="rId4" Type="http://schemas.openxmlformats.org/officeDocument/2006/relationships/image" Target="../media/image32.png"/><Relationship Id="rId9" Type="http://schemas.openxmlformats.org/officeDocument/2006/relationships/image" Target="../media/image21.jpeg"/><Relationship Id="rId1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11.gif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9.jpeg"/><Relationship Id="rId5" Type="http://schemas.openxmlformats.org/officeDocument/2006/relationships/image" Target="../media/image36.wmf"/><Relationship Id="rId10" Type="http://schemas.openxmlformats.org/officeDocument/2006/relationships/image" Target="../media/image21.jpeg"/><Relationship Id="rId4" Type="http://schemas.openxmlformats.org/officeDocument/2006/relationships/image" Target="../media/image11.gif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11.gif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30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11.gif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Chia sẻ 77+ về hình nền powerpoint màu xanh dương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1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/>
              <a:t>ỦY BAN NHÂN </a:t>
            </a:r>
            <a:r>
              <a:rPr lang="vi-VN" b="1"/>
              <a:t>DÂN </a:t>
            </a:r>
            <a:r>
              <a:rPr lang="en-US" b="1"/>
              <a:t>QUẠN LONG BIÊN</a:t>
            </a:r>
            <a:endParaRPr lang="vi-VN" b="1" dirty="0"/>
          </a:p>
          <a:p>
            <a:pPr algn="ctr"/>
            <a:r>
              <a:rPr lang="vi-VN" b="1" dirty="0"/>
              <a:t>TRƯỜNG MẦM </a:t>
            </a:r>
            <a:r>
              <a:rPr lang="vi-VN" b="1"/>
              <a:t>NON </a:t>
            </a:r>
            <a:r>
              <a:rPr lang="en-US" b="1"/>
              <a:t>HOA MỌC LAN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5284" y="182880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 ĐỘNG LÀM QUEN VĂN HỌC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8329" y="2819400"/>
            <a:ext cx="5004896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Dạy thơ Em yêu nhà em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4 –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tuổi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2" name="Picture 4" descr="Ngôi Nhà Hoạt Hình Hình ảnh PNG | Vector Và Các Tập Tin PSD | Tải Về Miễn  Phí Trên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296103"/>
            <a:ext cx="2875087" cy="2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3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8000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Có ông ngô bắp dâu hồng như tơ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5334000" y="0"/>
            <a:ext cx="3810000" cy="6858000"/>
            <a:chOff x="3360" y="0"/>
            <a:chExt cx="2400" cy="4320"/>
          </a:xfrm>
        </p:grpSpPr>
        <p:pic>
          <p:nvPicPr>
            <p:cNvPr id="28677" name="Picture 5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8" name="Picture 6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9" name="Picture 7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66800" y="56388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</a:t>
            </a:r>
            <a:r>
              <a:rPr lang="en-US" sz="4400">
                <a:solidFill>
                  <a:schemeClr val="bg1"/>
                </a:solidFill>
              </a:rPr>
              <a:t>Có ao muống với cá cờ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Untitled-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ao ca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2133600"/>
            <a:ext cx="6477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 flipH="1" flipV="1">
            <a:off x="1600200" y="2438400"/>
            <a:ext cx="2819400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447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4838"/>
            <a:ext cx="4181475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1763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Picture 17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7021" flipV="1">
            <a:off x="457200" y="381000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 flipH="1" flipV="1">
            <a:off x="4351338" y="3116262"/>
            <a:ext cx="1447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 flipH="1" flipV="1">
            <a:off x="2751138" y="4335462"/>
            <a:ext cx="1447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81000" y="2286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Em là chi Tấm đợi chờ bống lên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7355 C -0.01788 -0.05412 -0.1125 -0.0754 -0.1125 -0.07517 C -0.12309 -0.08025 -0.13264 -0.08303 -0.14392 -0.08442 C -0.1526 -0.08835 -0.16094 -0.09089 -0.16996 -0.09367 C -0.1816 -0.09714 -0.19253 -0.10315 -0.20434 -0.10639 C -0.21285 -0.1087 -0.22031 -0.11402 -0.22899 -0.11564 C -0.24861 -0.11957 -0.24097 -0.11726 -0.25226 -0.12096 C -0.26979 -0.12026 -0.28941 -0.12281 -0.30694 -0.11564 C -0.30833 -0.11448 -0.31007 -0.11379 -0.31111 -0.11194 C -0.31198 -0.11032 -0.31128 -0.10754 -0.3125 -0.10639 C -0.31493 -0.10361 -0.32795 -0.1006 -0.3316 -0.09922 C -0.33993 -0.09182 -0.34635 -0.08187 -0.35625 -0.07725 C -0.35712 -0.0754 -0.35764 -0.07285 -0.35903 -0.0717 C -0.36146 -0.06962 -0.36719 -0.068 -0.36719 -0.06776 C -0.37274 -0.0754 -0.37986 -0.07887 -0.38646 -0.08442 C -0.39618 -0.10384 -0.39132 -0.1309 -0.37951 -0.14663 C -0.37847 -0.16143 -0.3776 -0.16952 -0.36857 -0.17762 C -0.36632 -0.18247 -0.36493 -0.19034 -0.3618 -0.19404 C -0.35017 -0.20745 -0.33489 -0.2093 -0.32066 -0.21416 C -0.31267 -0.21693 -0.30417 -0.22202 -0.29601 -0.22318 C -0.28819 -0.2241 -0.28055 -0.22433 -0.27274 -0.22503 C -0.26892 -0.2248 -0.22257 -0.22202 -0.21667 -0.22133 C -0.20903 -0.2204 -0.20104 -0.21693 -0.19323 -0.21601 C -0.17656 -0.20051 -0.15035 -0.2056 -0.13298 -0.20491 C -0.12135 -0.20236 -0.11267 -0.20074 -0.10017 -0.19959 C -0.09375 -0.19797 -0.09028 -0.19681 -0.08507 -0.19219 C -0.0809 -0.18386 -0.07587 -0.18294 -0.06996 -0.17762 C -0.06823 -0.17045 -0.06719 -0.16513 -0.0618 -0.1612 C -0.05816 -0.15865 -0.05087 -0.1538 -0.05087 -0.15357 C -0.03837 -0.12998 -0.01337 -0.12813 -0.00156 -0.10454 C -0.00104 -0.10222 -0.00121 -0.09945 -0.00017 -0.09737 C 0.00122 -0.09482 0.00521 -0.09482 0.00538 -0.09182 C 0.01024 -0.02036 0.00677 -0.05505 0.00261 -0.02799 C 0.00208 -0.02429 0.00243 -0.02012 0.00122 -0.01689 C -0.00017 -0.01295 -0.00451 -0.01249 -0.00694 -0.00972 C -0.01163 -0.0044 -0.01423 0.00162 -0.01927 0.0067 C -0.02135 0.0148 -0.02639 0.02197 -0.0316 0.02682 C -0.03923 0.04209 -0.04739 0.04833 -0.06042 0.05041 C -0.08125 0.05966 -0.10937 0.05851 -0.13021 0.05966 C -0.13837 0.06244 -0.14653 0.06383 -0.15486 0.06521 C -0.17656 0.06383 -0.1783 0.06475 -0.19323 0.05966 C -0.20798 0.04648 -0.22864 0.03954 -0.24531 0.03237 C -0.25278 0.02914 -0.26076 0.01804 -0.26857 0.01757 C -0.28646 0.01642 -0.30417 0.01642 -0.32205 0.01595 C -0.33489 0.01295 -0.34288 0.00578 -0.35364 -0.00417 C -0.35607 -0.00625 -0.35937 -0.00579 -0.3618 -0.00787 C -0.3658 -0.01157 -0.37048 -0.01434 -0.37413 -0.01874 C -0.38003 -0.02567 -0.3842 -0.03307 -0.39062 -0.03886 C -0.39496 -0.04788 -0.40035 -0.0562 -0.40295 -0.06638 C -0.40191 -0.1006 -0.40104 -0.10477 -0.39878 -0.13021 C -0.39757 -0.14408 -0.39982 -0.15033 -0.39184 -0.1575 C -0.38819 -0.17438 -0.39427 -0.14986 -0.38646 -0.16837 C -0.38507 -0.17184 -0.38576 -0.17669 -0.38368 -0.17947 C -0.37795 -0.18687 -0.38055 -0.1827 -0.37552 -0.19219 C -0.37222 -0.20514 -0.36597 -0.19542 -0.36042 -0.19034 C -0.35712 -0.18386 -0.35937 -0.18479 -0.35486 -0.18479 " pathEditMode="relative" rAng="0" ptsTypes="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6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256-frogrock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8384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de me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6038850" y="2743200"/>
            <a:ext cx="310515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90600" y="5943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Ếch con học nhạc dế mèn ngâm thơ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00200" y="53340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Có đầm ngào ngạt hương 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315200" y="17526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55300" name="Picture 4" descr="Ga-do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1447800"/>
            <a:ext cx="13716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chim se 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1595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5181600" y="2667000"/>
            <a:ext cx="776288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4572000" y="2362200"/>
            <a:ext cx="8143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chim se 3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35718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chim se 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644525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7924800" y="2667000"/>
            <a:ext cx="1219200" cy="685800"/>
            <a:chOff x="4176" y="3456"/>
            <a:chExt cx="1584" cy="864"/>
          </a:xfrm>
        </p:grpSpPr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22" name="Oval 26"/>
          <p:cNvSpPr>
            <a:spLocks noChangeArrowheads="1"/>
          </p:cNvSpPr>
          <p:nvPr/>
        </p:nvSpPr>
        <p:spPr bwMode="auto">
          <a:xfrm rot="3838225">
            <a:off x="8495506" y="2248694"/>
            <a:ext cx="230188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27" name="Picture 31" descr="6_res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8" name="Picture 32" descr="hoa rau muo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29" name="Group 33"/>
          <p:cNvGrpSpPr>
            <a:grpSpLocks/>
          </p:cNvGrpSpPr>
          <p:nvPr/>
        </p:nvGrpSpPr>
        <p:grpSpPr bwMode="auto">
          <a:xfrm>
            <a:off x="8001000" y="3429000"/>
            <a:ext cx="1143000" cy="3429000"/>
            <a:chOff x="3360" y="0"/>
            <a:chExt cx="2400" cy="4320"/>
          </a:xfrm>
        </p:grpSpPr>
        <p:pic>
          <p:nvPicPr>
            <p:cNvPr id="55330" name="Picture 34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31" name="Picture 35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32" name="Picture 36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333" name="Picture 37" descr="cay n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4" name="Picture 38" descr="cay chuo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2514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5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181475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533400" y="5410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Dù đi xa thât là xa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0" y="59436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Chẳng đâu vui được như nhà của em</a:t>
            </a:r>
          </a:p>
        </p:txBody>
      </p:sp>
      <p:pic>
        <p:nvPicPr>
          <p:cNvPr id="55345" name="Picture 49" descr="256-frogrockw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49225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46" name="Picture 50" descr="de men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2368550" y="1069975"/>
            <a:ext cx="1563688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5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41" dur="3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3.33333E-6 0.094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22" grpId="0" animBg="1"/>
      <p:bldP spid="553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  <a:latin typeface=".VnArialH" pitchFamily="34" charset="0"/>
              </a:rPr>
              <a:t>®µm tho¹i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1" name="Picture 3" descr="Nen trong d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04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80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63495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209550" y="2362200"/>
            <a:ext cx="1143000" cy="1524000"/>
            <a:chOff x="240" y="1008"/>
            <a:chExt cx="1178" cy="1410"/>
          </a:xfrm>
        </p:grpSpPr>
        <p:pic>
          <p:nvPicPr>
            <p:cNvPr id="63498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3500" name="Picture 12" descr="Teu dung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296025" cy="1000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/>
              </a:rPr>
              <a:t>- C« võa ®äc xong bµi th¬ g× ?</a:t>
            </a:r>
          </a:p>
        </p:txBody>
      </p:sp>
      <p:sp>
        <p:nvSpPr>
          <p:cNvPr id="63506" name="WordArt 18"/>
          <p:cNvSpPr>
            <a:spLocks noChangeArrowheads="1" noChangeShapeType="1" noTextEdit="1"/>
          </p:cNvSpPr>
          <p:nvPr/>
        </p:nvSpPr>
        <p:spPr bwMode="auto">
          <a:xfrm>
            <a:off x="1371600" y="4572000"/>
            <a:ext cx="62484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/>
              </a:rPr>
              <a:t>- Do ai s¸ng t¸c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505" grpId="0" animBg="1"/>
      <p:bldP spid="635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" name="Picture 3" descr="Nen trong d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80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39943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209550" y="2362200"/>
            <a:ext cx="1143000" cy="1524000"/>
            <a:chOff x="240" y="1008"/>
            <a:chExt cx="1178" cy="1410"/>
          </a:xfrm>
        </p:grpSpPr>
        <p:pic>
          <p:nvPicPr>
            <p:cNvPr id="39946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39948" name="Picture 12" descr="Teu dung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7" name="Picture 31" descr="Cac con v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934200" cy="485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72" name="Group 36"/>
          <p:cNvGrpSpPr>
            <a:grpSpLocks/>
          </p:cNvGrpSpPr>
          <p:nvPr/>
        </p:nvGrpSpPr>
        <p:grpSpPr bwMode="auto">
          <a:xfrm>
            <a:off x="2819400" y="1981200"/>
            <a:ext cx="4876800" cy="4876800"/>
            <a:chOff x="3312" y="1248"/>
            <a:chExt cx="1536" cy="1452"/>
          </a:xfrm>
        </p:grpSpPr>
        <p:pic>
          <p:nvPicPr>
            <p:cNvPr id="39973" name="Picture 37" descr="Vuo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1536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7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92" y="1680"/>
              <a:ext cx="1152" cy="6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80000"/>
                      </a:schemeClr>
                    </a:outerShdw>
                  </a:effectLst>
                  <a:latin typeface=".VnArial"/>
                </a:rPr>
                <a:t>Trong bµi th¬ </a:t>
              </a:r>
            </a:p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80000"/>
                      </a:schemeClr>
                    </a:outerShdw>
                  </a:effectLst>
                  <a:latin typeface=".VnArial"/>
                </a:rPr>
                <a:t>cã nh÷ng con g×?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2"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57626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chim se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99060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2362200" y="4953000"/>
            <a:ext cx="1147763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57626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3048000" y="3657600"/>
            <a:ext cx="91440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0" y="5181600"/>
            <a:ext cx="10906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6019800" y="45720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11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1219200" y="51054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75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7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75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Ga-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685800"/>
            <a:ext cx="6096000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dc14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ca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256-frogrock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43989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de me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2133600" y="533400"/>
            <a:ext cx="41846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 descr="Nen trong d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80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57351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209550" y="2362200"/>
            <a:ext cx="1143000" cy="1524000"/>
            <a:chOff x="240" y="1008"/>
            <a:chExt cx="1178" cy="1410"/>
          </a:xfrm>
        </p:grpSpPr>
        <p:pic>
          <p:nvPicPr>
            <p:cNvPr id="57354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57356" name="Picture 12" descr="Teu dung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74" name="Group 30"/>
          <p:cNvGrpSpPr>
            <a:grpSpLocks/>
          </p:cNvGrpSpPr>
          <p:nvPr/>
        </p:nvGrpSpPr>
        <p:grpSpPr bwMode="auto">
          <a:xfrm>
            <a:off x="1752600" y="1981200"/>
            <a:ext cx="6477000" cy="4686300"/>
            <a:chOff x="864" y="1248"/>
            <a:chExt cx="4080" cy="2952"/>
          </a:xfrm>
        </p:grpSpPr>
        <p:pic>
          <p:nvPicPr>
            <p:cNvPr id="57366" name="Picture 22" descr="cay chuo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2064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7" name="Picture 23" descr="cay n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016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8" name="Picture 24" descr="hoa rau muo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2016" cy="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9" name="Picture 25" descr="6_resiz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206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375" name="Group 31"/>
          <p:cNvGrpSpPr>
            <a:grpSpLocks/>
          </p:cNvGrpSpPr>
          <p:nvPr/>
        </p:nvGrpSpPr>
        <p:grpSpPr bwMode="auto">
          <a:xfrm>
            <a:off x="2286000" y="2046288"/>
            <a:ext cx="4953000" cy="4811712"/>
            <a:chOff x="1440" y="1289"/>
            <a:chExt cx="3120" cy="3031"/>
          </a:xfrm>
        </p:grpSpPr>
        <p:pic>
          <p:nvPicPr>
            <p:cNvPr id="57371" name="Picture 27" descr="tr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289"/>
              <a:ext cx="3120" cy="3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7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64" y="1968"/>
              <a:ext cx="1824" cy="15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80000"/>
                      </a:schemeClr>
                    </a:outerShdw>
                  </a:effectLst>
                  <a:latin typeface=".VnArial"/>
                </a:rPr>
                <a:t>Trong bµi th¬ cã</a:t>
              </a:r>
            </a:p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80000"/>
                      </a:schemeClr>
                    </a:outerShdw>
                  </a:effectLst>
                  <a:latin typeface=".VnArial"/>
                </a:rPr>
                <a:t> nh÷ng c©y g×?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" name="Picture 3" descr="Nen trong d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04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80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60423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209550" y="2362200"/>
            <a:ext cx="1143000" cy="1524000"/>
            <a:chOff x="240" y="1008"/>
            <a:chExt cx="1178" cy="1410"/>
          </a:xfrm>
        </p:grpSpPr>
        <p:pic>
          <p:nvPicPr>
            <p:cNvPr id="60426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0428" name="Picture 12" descr="Teu dung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42" name="Picture 26" descr="NHA-NONG-TH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01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1600200" y="2057400"/>
            <a:ext cx="7315200" cy="4024313"/>
            <a:chOff x="960" y="1344"/>
            <a:chExt cx="4608" cy="2535"/>
          </a:xfrm>
        </p:grpSpPr>
        <p:pic>
          <p:nvPicPr>
            <p:cNvPr id="60444" name="Picture 28" descr="Tam gia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44"/>
              <a:ext cx="4608" cy="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4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824" y="1920"/>
              <a:ext cx="2496" cy="16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Theo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c¸c con ng«i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 nhµ cña b¹n nhá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trong bµi th¬ lµ ë ®©u?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3"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63" name="Picture 3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Nha%20Anh%20Ngoc%20Giang%20-%20Tong%20the%20-%20%20Minh%2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6629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99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.VnArial"/>
              </a:rPr>
              <a:t>D¹y trÎ ®äc thuéc bµi th¬: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" y="6248400"/>
            <a:ext cx="8763000" cy="609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 descr="BL00122_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194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40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74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868988"/>
            <a:ext cx="454025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674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674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67400"/>
            <a:ext cx="4540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4191000" y="5257800"/>
            <a:ext cx="3810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.VnTime"/>
              </a:rPr>
              <a:t>T¸c gi¶ : §oµn ThÞ Lam LuyÕn</a:t>
            </a:r>
            <a:endParaRPr lang="en-US" sz="3600" b="1" i="1" kern="10">
              <a:solidFill>
                <a:srgbClr val="FFFFFF"/>
              </a:solidFill>
              <a:effectLst>
                <a:outerShdw dist="35921" dir="2700000" algn="ctr" rotWithShape="0">
                  <a:schemeClr val="bg1">
                    <a:alpha val="80000"/>
                  </a:schemeClr>
                </a:outerShdw>
              </a:effectLst>
              <a:latin typeface=".VnTime"/>
            </a:endParaRPr>
          </a:p>
        </p:txBody>
      </p:sp>
      <p:pic>
        <p:nvPicPr>
          <p:cNvPr id="38927" name="Picture 15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554355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8" name="Picture 1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685800"/>
            <a:ext cx="457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9" name="Picture 1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609600"/>
            <a:ext cx="457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0" name="Picture 1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457200"/>
            <a:ext cx="457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7173913"/>
          </a:xfrm>
        </p:spPr>
        <p:txBody>
          <a:bodyPr/>
          <a:lstStyle/>
          <a:p>
            <a:pPr lvl="2" algn="ctr">
              <a:lnSpc>
                <a:spcPct val="90000"/>
              </a:lnSpc>
              <a:buFontTx/>
              <a:buNone/>
            </a:pPr>
            <a:r>
              <a:rPr lang="pt-BR" sz="3200" b="1">
                <a:solidFill>
                  <a:srgbClr val="FF3300"/>
                </a:solidFill>
              </a:rPr>
              <a:t>EM YÊU NHÀ EM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Chẳng đâu bằng chính         em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Có đàn           sẻ bên thềm líu lo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Có nàng         mái hoa mơ</a:t>
            </a:r>
            <a:endParaRPr lang="en-US" sz="2800" b="1">
              <a:solidFill>
                <a:srgbClr val="000099"/>
              </a:solidFill>
            </a:endParaRP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0099"/>
                </a:solidFill>
              </a:rPr>
              <a:t>Cục ta, cục tác khi vừa đẻ xong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0099"/>
                </a:solidFill>
              </a:rPr>
              <a:t>Có bà          mật lưng ong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0099"/>
                </a:solidFill>
              </a:rPr>
              <a:t>Có ông          bắp râu hồng như tơ</a:t>
            </a:r>
            <a:endParaRPr lang="pt-BR" sz="2800" b="1">
              <a:solidFill>
                <a:srgbClr val="000099"/>
              </a:solidFill>
            </a:endParaRP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Có ao          với           cờ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Em là chị tấm đợi chờ bóng lên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Có đầm ngào ngạt hoa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        con học nhạc,       mèn ngâm thơ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Dù đi xa thật là xa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000099"/>
                </a:solidFill>
              </a:rPr>
              <a:t>Chẳng đâu vui được như      của </a:t>
            </a:r>
          </a:p>
          <a:p>
            <a:pPr lvl="2" algn="r">
              <a:lnSpc>
                <a:spcPct val="90000"/>
              </a:lnSpc>
              <a:buFontTx/>
              <a:buNone/>
            </a:pPr>
            <a:r>
              <a:rPr lang="pt-BR" sz="2800" b="1">
                <a:solidFill>
                  <a:srgbClr val="FF3300"/>
                </a:solidFill>
              </a:rPr>
              <a:t>Đoàn Thị Lam Luyến</a:t>
            </a:r>
            <a:endParaRPr lang="en-US" sz="2800" b="1">
              <a:solidFill>
                <a:srgbClr val="FF3300"/>
              </a:solidFill>
            </a:endParaRPr>
          </a:p>
        </p:txBody>
      </p:sp>
      <p:pic>
        <p:nvPicPr>
          <p:cNvPr id="37891" name="Picture 3" descr="bietthu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500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16695_chim%20se_03_65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576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IMG_1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327150"/>
            <a:ext cx="541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huô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349500"/>
            <a:ext cx="57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ng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6492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rau-muong_8-910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28453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amtay.vn - photo - Ao S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149725"/>
            <a:ext cx="7921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bietthu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473700"/>
            <a:ext cx="506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gb" descr="1DeNauVaCayDanP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419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P10100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502275"/>
            <a:ext cx="409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256-frogrock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8524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18" descr="ca c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90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0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5" name="Picture 3" descr="Nen trong d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1600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Trß ch¬i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66294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158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ng«i nhµ ®Ñp</a:t>
            </a:r>
          </a:p>
        </p:txBody>
      </p:sp>
      <p:pic>
        <p:nvPicPr>
          <p:cNvPr id="64519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381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0"/>
            <a:ext cx="8112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209550" y="2362200"/>
            <a:ext cx="1143000" cy="1524000"/>
            <a:chOff x="240" y="1008"/>
            <a:chExt cx="1178" cy="1410"/>
          </a:xfrm>
        </p:grpSpPr>
        <p:pic>
          <p:nvPicPr>
            <p:cNvPr id="64522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4524" name="Picture 12" descr="Teu dung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514600" y="-1981200"/>
            <a:ext cx="13477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43" name="Picture 31" descr="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3810000"/>
            <a:ext cx="190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44" name="Picture 5" descr="Bauern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5" name="WordArt 33"/>
          <p:cNvSpPr>
            <a:spLocks noChangeArrowheads="1" noChangeShapeType="1" noTextEdit="1"/>
          </p:cNvSpPr>
          <p:nvPr/>
        </p:nvSpPr>
        <p:spPr bwMode="auto">
          <a:xfrm>
            <a:off x="4114800" y="3962400"/>
            <a:ext cx="685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.VnMemorandumH"/>
              </a:rPr>
              <a:t>?</a:t>
            </a:r>
          </a:p>
        </p:txBody>
      </p:sp>
      <p:sp>
        <p:nvSpPr>
          <p:cNvPr id="64546" name="WordArt 34"/>
          <p:cNvSpPr>
            <a:spLocks noChangeArrowheads="1" noChangeShapeType="1" noTextEdit="1"/>
          </p:cNvSpPr>
          <p:nvPr/>
        </p:nvSpPr>
        <p:spPr bwMode="auto">
          <a:xfrm>
            <a:off x="4953000" y="4572000"/>
            <a:ext cx="7715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.VnMemorandumH"/>
              </a:rPr>
              <a:t>?</a:t>
            </a:r>
          </a:p>
        </p:txBody>
      </p:sp>
      <p:sp>
        <p:nvSpPr>
          <p:cNvPr id="64547" name="WordArt 35"/>
          <p:cNvSpPr>
            <a:spLocks noChangeArrowheads="1" noChangeShapeType="1" noTextEdit="1"/>
          </p:cNvSpPr>
          <p:nvPr/>
        </p:nvSpPr>
        <p:spPr bwMode="auto">
          <a:xfrm>
            <a:off x="3352800" y="4648200"/>
            <a:ext cx="7715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MemorandumH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7777 C -0.03055 0.0949 -0.04219 0.10601 -0.04583 0.1199 C -0.04757 0.12685 -0.04809 0.13356 -0.05139 0.13981 C -0.05347 0.14282 -0.05555 0.1456 -0.05712 0.1493 C -0.06597 0.17338 -0.06719 0.1993 -0.07413 0.22361 C -0.07396 0.23009 -0.07517 0.26875 -0.0684 0.28495 C -0.06701 0.28842 -0.06441 0.29143 -0.06285 0.29537 C -0.05382 0.31944 -0.05625 0.33981 -0.03177 0.34976 C -0.02048 0.34861 -0.0092 0.34884 0.00191 0.34606 C 0.0125 0.34375 0.02743 0.3243 0.03594 0.3155 C 0.04271 0.3081 0.0441 0.30324 0.05261 0.29861 C 0.05816 0.29583 0.06962 0.29166 0.06962 0.29166 C 0.09583 0.2949 0.10347 0.29166 0.11997 0.31226 C 0.12344 0.32916 0.13073 0.3375 0.13715 0.353 C 0.14219 0.3655 0.14167 0.375 0.14844 0.38703 C 0.1507 0.4 0.15469 0.41203 0.15695 0.425 C 0.15781 0.43055 0.15903 0.43611 0.1599 0.44189 C 0.16094 0.44953 0.16129 0.45763 0.1625 0.4655 C 0.1632 0.47013 0.1625 0.47638 0.16511 0.47916 C 0.16979 0.48402 0.18229 0.48611 0.18229 0.48634 C 0.19688 0.48148 0.19948 0.48194 0.21042 0.46921 C 0.21458 0.45393 0.22292 0.44166 0.23021 0.42824 C 0.23472 0.4199 0.23802 0.40625 0.24132 0.39722 C 0.24722 0.38055 0.25642 0.36458 0.26389 0.34976 C 0.26545 0.34675 0.26545 0.34259 0.26667 0.33935 C 0.27344 0.32106 0.27726 0.30185 0.28629 0.28495 C 0.28715 0.28055 0.28715 0.27546 0.28924 0.27129 C 0.29115 0.26736 0.29497 0.26504 0.29774 0.26111 C 0.29931 0.25787 0.30052 0.25393 0.3033 0.25138 C 0.30521 0.24814 0.30886 0.24675 0.31111 0.24421 C 0.31563 0.24074 0.31875 0.23611 0.32292 0.23402 C 0.3283 0.23055 0.33976 0.22708 0.33976 0.22731 C 0.35695 0.23009 0.36458 0.23148 0.37917 0.2405 C 0.38125 0.24421 0.38212 0.24861 0.3849 0.25138 C 0.39653 0.2618 0.40938 0.26296 0.41858 0.27847 C 0.42396 0.2868 0.42761 0.30324 0.42986 0.31226 C 0.43472 0.32847 0.44184 0.3456 0.44948 0.35972 C 0.45295 0.37986 0.45851 0.39861 0.46389 0.41805 C 0.46528 0.42222 0.46528 0.42731 0.46649 0.43148 C 0.46806 0.43541 0.47049 0.43819 0.47222 0.44189 C 0.47327 0.4449 0.47292 0.4493 0.475 0.45208 C 0.47934 0.45856 0.4941 0.46388 0.50017 0.46921 C 0.50695 0.46805 0.51389 0.46805 0.52031 0.4655 C 0.53281 0.46088 0.52986 0.44699 0.53403 0.43495 C 0.53559 0.43101 0.53785 0.42824 0.53976 0.425 C 0.54514 0.39166 0.53854 0.42106 0.54827 0.39722 C 0.54948 0.39398 0.54913 0.39027 0.55104 0.38703 C 0.55313 0.38379 0.55677 0.38263 0.55972 0.37986 C 0.56441 0.36273 0.5592 0.37638 0.57083 0.35972 C 0.57934 0.34814 0.58281 0.33819 0.59306 0.32939 C 0.61736 0.34884 0.58906 0.32291 0.60434 0.34606 C 0.60677 0.34953 0.61007 0.35092 0.61285 0.353 C 0.61806 0.3625 0.62083 0.3662 0.62431 0.37685 C 0.62639 0.38333 0.63004 0.39722 0.63004 0.39745 C 0.62708 0.4456 0.63455 0.44259 0.61563 0.46921 C 0.60365 0.48657 0.61302 0.48055 0.59879 0.48611 C 0.59271 0.49351 0.5882 0.50231 0.58195 0.50972 C 0.56094 0.53518 0.51892 0.53171 0.49462 0.53356 C 0.4816 0.53425 0.4684 0.53611 0.45538 0.53657 C 0.35452 0.5331 0.35747 0.53125 0.24965 0.53657 C 0.22917 0.53842 0.20747 0.54722 0.18785 0.55393 C 0.18056 0.55694 0.175 0.56296 0.16788 0.56412 C 0.15695 0.56689 0.14566 0.56666 0.1342 0.56759 C 0.13056 0.56875 0.12639 0.56851 0.12292 0.57083 C 0.11997 0.57361 0.1191 0.578 0.11719 0.58148 C 0.10642 0.60439 0.10677 0.63101 0.10347 0.65648 C 0.10417 0.67569 0.10486 0.69513 0.10625 0.71435 C 0.10677 0.72361 0.10729 0.73263 0.10903 0.74143 C 0.1092 0.74513 0.1092 0.74976 0.11163 0.75208 C 0.11702 0.75717 0.125 0.75625 0.13142 0.75879 C 0.13247 0.7618 0.13247 0.76666 0.1342 0.76898 C 0.14045 0.77638 0.16181 0.7699 0.16788 0.76898 C 0.17847 0.75648 0.18941 0.7375 0.20174 0.72777 C 0.20365 0.72453 0.20608 0.72129 0.20747 0.71759 C 0.20886 0.71458 0.20886 0.71018 0.21042 0.7074 C 0.21267 0.70347 0.21667 0.70138 0.2191 0.69745 C 0.22136 0.69282 0.22205 0.68773 0.22448 0.68356 C 0.22674 0.67986 0.23038 0.67731 0.23299 0.67338 C 0.24323 0.65856 0.2474 0.6537 0.26094 0.64305 C 0.26875 0.62916 0.275 0.62777 0.28629 0.61898 C 0.29011 0.61597 0.29392 0.6125 0.29774 0.60879 C 0.30035 0.60555 0.30261 0.60115 0.30556 0.59861 C 0.31181 0.59375 0.33594 0.59189 0.33715 0.59166 C 0.34549 0.59328 0.36163 0.5956 0.37066 0.59861 C 0.37691 0.60069 0.38767 0.60555 0.38767 0.60578 C 0.38976 0.60879 0.39115 0.61273 0.3934 0.61597 C 0.39583 0.61828 0.40017 0.61898 0.40191 0.62245 C 0.40504 0.62847 0.40573 0.63588 0.40747 0.64305 C 0.41059 0.65416 0.41424 0.66527 0.4158 0.67708 C 0.41719 0.68588 0.41719 0.69537 0.41858 0.70416 C 0.42101 0.71736 0.42622 0.73194 0.42986 0.7449 C 0.4309 0.7493 0.43559 0.74976 0.43854 0.75208 C 0.44392 0.77222 0.43698 0.75393 0.44948 0.76898 C 0.4625 0.78425 0.44757 0.77592 0.46389 0.78263 C 0.47517 0.8037 0.48073 0.79583 0.50313 0.79282 C 0.5184 0.78101 0.51649 0.77222 0.52587 0.75532 C 0.52691 0.75092 0.52726 0.74629 0.52865 0.74143 C 0.52986 0.73703 0.53281 0.73287 0.53403 0.72777 C 0.53559 0.72245 0.53507 0.71666 0.53698 0.71064 C 0.53837 0.70717 0.5408 0.70439 0.54254 0.70069 C 0.55278 0.67939 0.55226 0.67291 0.57379 0.66666 C 0.58195 0.66805 0.59063 0.66805 0.59879 0.67013 C 0.60781 0.67268 0.61007 0.68356 0.61563 0.69027 C 0.61823 0.69305 0.62136 0.69513 0.62431 0.69745 C 0.62604 0.70069 0.62761 0.70486 0.63004 0.7074 C 0.63212 0.70995 0.63681 0.71064 0.63837 0.71435 C 0.64149 0.72013 0.64063 0.72893 0.6441 0.73472 C 0.64583 0.73796 0.64774 0.74143 0.64965 0.7449 C 0.64879 0.76088 0.65122 0.77777 0.64688 0.79282 C 0.6441 0.8037 0.63559 0.81088 0.63004 0.82013 C 0.61892 0.83796 0.60886 0.85902 0.59306 0.87106 C 0.59132 0.87453 0.59028 0.8787 0.58785 0.88125 C 0.58229 0.8868 0.56042 0.89027 0.55399 0.89143 C 0.52309 0.91111 0.55278 0.8949 0.48073 0.8949 C 0.46389 0.8949 0.44705 0.89722 0.42986 0.89838 C 0.30035 0.89606 0.18403 0.89213 0.05556 0.8949 C 0.00747 0.89282 -0.03021 0.89236 -0.07413 0.87453 C -0.07691 0.87106 -0.08194 0.86412 -0.08194 0.86435 " pathEditMode="relative" rAng="0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4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ha-Truong-Chin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0179" name="Picture 3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114800" y="7620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cs typeface="Arial" charset="0"/>
              </a:rPr>
              <a:t>Em yêu nhà em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200400" y="1600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Chẳng đâu bằng chính nhà em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124200" y="1981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 đàn  chim  sẻ  bên  thềm  líu  lo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048000" y="2362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nàng gà mái hoa mơ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200400" y="2743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Cục  ta  cục  tác  khi  vừa đẻ  xong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200400" y="3124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bà chuối mật lưng ong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352800" y="3505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 ông  ngô  bắp  râu  hồng  như  tơ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352800" y="3886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ao  muống với cá cờ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581400" y="4648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Có đầm ngào ngạt hương sen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276600" y="4267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Em  là  ch</a:t>
            </a:r>
            <a:r>
              <a:rPr lang="en-US" sz="2000" b="1" i="1">
                <a:latin typeface=".VnTime" pitchFamily="34" charset="0"/>
                <a:cs typeface="Arial" charset="0"/>
              </a:rPr>
              <a:t>Þ</a:t>
            </a:r>
            <a:r>
              <a:rPr lang="en-US" sz="2000" b="1" i="1">
                <a:cs typeface="Arial" charset="0"/>
              </a:rPr>
              <a:t>  Tấm  đợi  chờ  bống  lên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352800" y="5105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Ếch  con  học  nhạc  dế  mèn  ngâm  thơ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048000" y="5486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Dù  đi  xa  thật  là  xa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352800" y="58674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cs typeface="Arial" charset="0"/>
              </a:rPr>
              <a:t>Chẳng  đâu  vui  được  như  nhà  của  em .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5334000" y="6324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cs typeface="Arial" charset="0"/>
              </a:rPr>
              <a:t>Đoàn Thị Lam Luyến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Hoạt động 2 :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609600" y="838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Cô đọc lần 1.</a:t>
            </a:r>
            <a:r>
              <a:rPr lang="en-US" sz="24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93204" name="Picture 20" descr="BL00122_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819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5" name="Picture 2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6" name="Picture 2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7" name="Picture 2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838200"/>
            <a:ext cx="381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8" name="Picture 2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752600"/>
            <a:ext cx="381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9" name="Picture 2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609600"/>
            <a:ext cx="381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0" name="Picture 2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124200"/>
            <a:ext cx="381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1" name="Picture 27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6516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2" name="Picture 28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6269038"/>
            <a:ext cx="665162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925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75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725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201" grpId="0"/>
      <p:bldP spid="93202" grpId="0" animBg="1"/>
      <p:bldP spid="93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45067" name="Picture 11" descr="Ga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3505200"/>
            <a:ext cx="2667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chim se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57626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 descr="chim se 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99060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3810000" y="4495800"/>
            <a:ext cx="10906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5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2590800" y="4267200"/>
            <a:ext cx="1147763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 descr="chim se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57626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3" name="Picture 17" descr="chim se 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1038225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1612900" y="819150"/>
            <a:ext cx="91440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0" name="Picture 24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0" y="4038600"/>
            <a:ext cx="10906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1" name="Picture 25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1066800" y="37338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6477000" y="5486400"/>
            <a:ext cx="2514600" cy="1371600"/>
            <a:chOff x="4176" y="3456"/>
            <a:chExt cx="1584" cy="864"/>
          </a:xfrm>
        </p:grpSpPr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31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32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Oval 34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Oval 35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Oval 38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96" name="Oval 40"/>
          <p:cNvSpPr>
            <a:spLocks noChangeArrowheads="1"/>
          </p:cNvSpPr>
          <p:nvPr/>
        </p:nvSpPr>
        <p:spPr bwMode="auto">
          <a:xfrm rot="3838225">
            <a:off x="7772400" y="5029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-228600" y="4572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" pitchFamily="34" charset="0"/>
              </a:rPr>
              <a:t>     </a:t>
            </a:r>
            <a:r>
              <a:rPr lang="en-US" sz="4000">
                <a:solidFill>
                  <a:schemeClr val="bg1"/>
                </a:solidFill>
                <a:latin typeface=".VnArial" pitchFamily="34" charset="0"/>
              </a:rPr>
              <a:t>Chẳng đau bằng chính nhà </a:t>
            </a:r>
            <a:r>
              <a:rPr lang="en-US" sz="3600">
                <a:solidFill>
                  <a:schemeClr val="bg1"/>
                </a:solidFill>
                <a:latin typeface=".VnArial" pitchFamily="34" charset="0"/>
              </a:rPr>
              <a:t>em</a:t>
            </a:r>
            <a:r>
              <a:rPr lang="en-US" sz="3200">
                <a:latin typeface=".VnArial" pitchFamily="34" charset="0"/>
              </a:rPr>
              <a:t> 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0" y="5105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</a:rPr>
              <a:t>  </a:t>
            </a:r>
            <a:r>
              <a:rPr lang="en-US" sz="4000">
                <a:solidFill>
                  <a:schemeClr val="bg1"/>
                </a:solidFill>
              </a:rPr>
              <a:t>Có đàn chim sẻ bên thềm lúi </a:t>
            </a:r>
            <a:r>
              <a:rPr lang="en-US" sz="3600">
                <a:solidFill>
                  <a:schemeClr val="bg1"/>
                </a:solidFill>
              </a:rPr>
              <a:t>lo</a:t>
            </a:r>
            <a:r>
              <a:rPr lang="en-US" sz="3600">
                <a:solidFill>
                  <a:srgbClr val="FF00FF"/>
                </a:solidFill>
              </a:rPr>
              <a:t>  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52400" y="621665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Cục ta cục tác khi vừa đẻ xong</a:t>
            </a: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533400" y="57150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</a:rPr>
              <a:t>   </a:t>
            </a:r>
            <a:r>
              <a:rPr lang="en-US" sz="4000">
                <a:solidFill>
                  <a:schemeClr val="bg1"/>
                </a:solidFill>
              </a:rPr>
              <a:t>Có nàng gà mái hoa mơ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5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50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50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50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5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5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5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76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0.1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2" grpId="1"/>
      <p:bldP spid="45096" grpId="0" animBg="1"/>
      <p:bldP spid="45096" grpId="1" animBg="1"/>
      <p:bldP spid="45101" grpId="0"/>
      <p:bldP spid="45102" grpId="0"/>
      <p:bldP spid="45103" grpId="0"/>
      <p:bldP spid="45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7838"/>
            <a:ext cx="7239000" cy="58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800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</a:t>
            </a:r>
            <a:r>
              <a:rPr lang="en-US" sz="4800"/>
              <a:t>Có bà chuối mật lưng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477</Words>
  <Application>Microsoft Office PowerPoint</Application>
  <PresentationFormat>On-screen Show (4:3)</PresentationFormat>
  <Paragraphs>88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.VnArial</vt:lpstr>
      <vt:lpstr>.VnArialH</vt:lpstr>
      <vt:lpstr>.VnCooperH</vt:lpstr>
      <vt:lpstr>.VnMemorandumH</vt:lpstr>
      <vt:lpstr>.VnMystical</vt:lpstr>
      <vt:lpstr>.VnTime</vt:lpstr>
      <vt:lpstr>.VnUniverseH</vt:lpstr>
      <vt:lpstr>Arial</vt:lpstr>
      <vt:lpstr>Arial Black</vt:lpstr>
      <vt:lpstr>Tahoma</vt:lpstr>
      <vt:lpstr>Times New Roman</vt:lpstr>
      <vt:lpstr>Verdana</vt:lpstr>
      <vt:lpstr>Wingdings</vt:lpstr>
      <vt:lpstr>Default Design</vt:lpstr>
      <vt:lpstr>Mountain Top</vt:lpstr>
      <vt:lpstr>Glass Layers</vt:lpstr>
      <vt:lpstr>Globe</vt:lpstr>
      <vt:lpstr>Maple</vt:lpstr>
      <vt:lpstr>Ocean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®µm tho¹i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19</cp:revision>
  <dcterms:created xsi:type="dcterms:W3CDTF">2009-08-06T07:33:41Z</dcterms:created>
  <dcterms:modified xsi:type="dcterms:W3CDTF">2024-09-09T06:42:13Z</dcterms:modified>
</cp:coreProperties>
</file>