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8" r:id="rId5"/>
    <p:sldMasterId id="2147483716" r:id="rId6"/>
  </p:sldMasterIdLst>
  <p:notesMasterIdLst>
    <p:notesMasterId r:id="rId20"/>
  </p:notesMasterIdLst>
  <p:sldIdLst>
    <p:sldId id="257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7" r:id="rId15"/>
    <p:sldId id="273" r:id="rId16"/>
    <p:sldId id="270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54DE5-14C1-40F6-8737-8100B0B1A4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1FAB-4124-455D-BB76-099909CC8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63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1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0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2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4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4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5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20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4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53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51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23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22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39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24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27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9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51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3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73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0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3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23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2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447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887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5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09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88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26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82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58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124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416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0520453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3770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1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147725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95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374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47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07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45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38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77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23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5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88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72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B5C-74C5-447E-9A85-D17614282CB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718BB-BAFA-41BE-B363-1D72BDEAB5B6}"/>
              </a:ext>
            </a:extLst>
          </p:cNvPr>
          <p:cNvSpPr txBox="1"/>
          <p:nvPr userDrawn="1"/>
        </p:nvSpPr>
        <p:spPr>
          <a:xfrm>
            <a:off x="9122736" y="21046"/>
            <a:ext cx="555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15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2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7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2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7987" y="1346565"/>
            <a:ext cx="722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</a:t>
            </a:r>
            <a:r>
              <a:rPr kumimoji="0" lang="vi-VN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ƯỜNG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MẦM NON </a:t>
            </a:r>
            <a:r>
              <a:rPr kumimoji="0" lang="en-US" sz="1600" b="1" i="0" u="none" strike="noStrike" kern="1200" cap="none" spc="0" normalizeH="0" baseline="0" noProof="0" err="1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sz="1600" b="1" i="0" u="none" strike="noStrike" kern="1200" cap="none" spc="0" normalizeH="0" baseline="0" noProof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MỘC LAN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7988" y="1019677"/>
            <a:ext cx="722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PHÒNG GIÁO DỤC VÀ ĐÀO TẠO QUẬN LONG BIÊN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628" y="2341563"/>
            <a:ext cx="868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 QUEN VĂN HỌC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77" y="3895891"/>
            <a:ext cx="522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Lứa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tuổi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kumimoji="0" lang="en-GB" sz="1800" b="0" i="1" u="none" strike="noStrike" kern="1200" cap="none" spc="0" normalizeH="0" baseline="0" noProof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GB" sz="1800" b="0" i="1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trẻ</a:t>
            </a:r>
            <a:endParaRPr kumimoji="0" lang="en-US" sz="1800" b="0" i="1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0170" y="2529286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2089" y="2950278"/>
            <a:ext cx="8659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THƠ: ƯỚC MƠ CỦA TÝ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</a:t>
            </a:r>
            <a:endParaRPr kumimoji="0" lang="en-GB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8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5"/>
    </mc:Choice>
    <mc:Fallback xmlns="">
      <p:transition spd="slow" advTm="37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3.33333E-6 L 2.08333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-1.85185E-6 L 3.61111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48148E-6 L -1.875E-6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2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6"/>
    </mc:Choice>
    <mc:Fallback xmlns=""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6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7"/>
    </mc:Choice>
    <mc:Fallback xmlns="">
      <p:transition spd="slow" advTm="217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0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6"/>
    </mc:Choice>
    <mc:Fallback xmlns=""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009" y="914400"/>
            <a:ext cx="603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85807"/>
      </p:ext>
    </p:extLst>
  </p:cSld>
  <p:clrMapOvr>
    <a:masterClrMapping/>
  </p:clrMapOvr>
  <p:transition spd="slow" advTm="436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9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6"/>
    </mc:Choice>
    <mc:Fallback xmlns=""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761" y="313921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con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vừa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lắng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0520" y="5546348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: “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Ước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mơ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Tý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”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! 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1" b="47819"/>
          <a:stretch/>
        </p:blipFill>
        <p:spPr>
          <a:xfrm>
            <a:off x="-394352" y="1662354"/>
            <a:ext cx="4080828" cy="4765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041400"/>
            <a:ext cx="7467600" cy="4380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916806"/>
      </p:ext>
    </p:extLst>
  </p:cSld>
  <p:clrMapOvr>
    <a:masterClrMapping/>
  </p:clrMapOvr>
  <p:transition spd="slow" advTm="307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75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7587" y="412549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361" y="1443841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4884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6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2"/>
    </mc:Choice>
    <mc:Fallback xmlns="">
      <p:transition spd="slow" advTm="26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ô gái nói">
            <a:hlinkClick r:id="" action="ppaction://media"/>
            <a:extLst>
              <a:ext uri="{FF2B5EF4-FFF2-40B4-BE49-F238E27FC236}">
                <a16:creationId xmlns:a16="http://schemas.microsoft.com/office/drawing/2014/main" id="{3D5734F1-0E83-4587-B3BE-B78880BA6E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9575.766600000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11F15-023A-446C-9748-2D7AB6997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3" t="35467" r="43137" b="22300"/>
          <a:stretch/>
        </p:blipFill>
        <p:spPr>
          <a:xfrm>
            <a:off x="5440017" y="318151"/>
            <a:ext cx="6599583" cy="2794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725266-A4DA-4042-B3C6-163C1B3F9785}"/>
              </a:ext>
            </a:extLst>
          </p:cNvPr>
          <p:cNvSpPr/>
          <p:nvPr/>
        </p:nvSpPr>
        <p:spPr>
          <a:xfrm>
            <a:off x="7435205" y="750400"/>
            <a:ext cx="2609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5696428" y="1542678"/>
            <a:ext cx="6142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+mn-ea"/>
              <a:cs typeface="#9Slide07 Itim" panose="000005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1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9481">
        <p14:ripple/>
      </p:transition>
    </mc:Choice>
    <mc:Fallback xmlns="">
      <p:transition spd="slow" advTm="39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2"/>
        <p14:stopEvt time="2699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673" y="2255250"/>
            <a:ext cx="3394529" cy="460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4800" y="3352604"/>
            <a:ext cx="2348855" cy="35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450" y="34905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đã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nói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với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mẹ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điều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gì</a:t>
            </a:r>
            <a:r>
              <a:rPr lang="en-GB" sz="3600" b="1" noProof="0" dirty="0">
                <a:solidFill>
                  <a:srgbClr val="FF0000"/>
                </a:solidFill>
                <a:latin typeface="Calibri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0" y="2029165"/>
            <a:ext cx="482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8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24"/>
    </mc:Choice>
    <mc:Fallback xmlns="">
      <p:transition spd="slow" advTm="27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673" y="2255250"/>
            <a:ext cx="3394529" cy="460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4800" y="3352604"/>
            <a:ext cx="2348855" cy="35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450" y="34905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Mẹ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đã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hỏi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Tý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như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thế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nào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0" y="2029165"/>
            <a:ext cx="482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Tý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Giỏi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2"/>
    </mc:Choice>
    <mc:Fallback xmlns="">
      <p:transition spd="slow" advTm="2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794" y="3086746"/>
            <a:ext cx="2781300" cy="3771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52901" y="3802363"/>
            <a:ext cx="1866900" cy="2786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767" y="453825"/>
            <a:ext cx="648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561" y="1883049"/>
            <a:ext cx="482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2138449" y="459403"/>
            <a:ext cx="3235481" cy="3126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5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5"/>
    </mc:Choice>
    <mc:Fallback xmlns="">
      <p:transition spd="slow" advTm="39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1" y="750897"/>
            <a:ext cx="10195151" cy="542952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583298" y="5432009"/>
            <a:ext cx="11024769" cy="1882317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4074" y="1204201"/>
            <a:ext cx="34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GIÁO DỤC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3436" y="2067453"/>
            <a:ext cx="8624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  </a:t>
            </a:r>
            <a:r>
              <a:rPr lang="en-GB" sz="3600" dirty="0" err="1">
                <a:solidFill>
                  <a:schemeClr val="bg1"/>
                </a:solidFill>
              </a:rPr>
              <a:t>Các</a:t>
            </a:r>
            <a:r>
              <a:rPr lang="en-GB" sz="3600" dirty="0">
                <a:solidFill>
                  <a:schemeClr val="bg1"/>
                </a:solidFill>
              </a:rPr>
              <a:t> con ạ! </a:t>
            </a:r>
            <a:r>
              <a:rPr lang="en-GB" sz="3600" dirty="0" err="1">
                <a:solidFill>
                  <a:schemeClr val="bg1"/>
                </a:solidFill>
              </a:rPr>
              <a:t>Bạn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nhỏ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nào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cũng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có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ước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mơ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của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riêng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mình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phải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không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nào</a:t>
            </a:r>
            <a:r>
              <a:rPr lang="en-GB" sz="3600" dirty="0">
                <a:solidFill>
                  <a:schemeClr val="bg1"/>
                </a:solidFill>
              </a:rPr>
              <a:t>? </a:t>
            </a:r>
          </a:p>
          <a:p>
            <a:r>
              <a:rPr lang="en-GB" sz="3600" dirty="0">
                <a:solidFill>
                  <a:schemeClr val="bg1"/>
                </a:solidFill>
              </a:rPr>
              <a:t>    </a:t>
            </a:r>
            <a:r>
              <a:rPr lang="en-GB" sz="3600" dirty="0" err="1">
                <a:solidFill>
                  <a:schemeClr val="bg1"/>
                </a:solidFill>
              </a:rPr>
              <a:t>Để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thực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hiện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được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những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ước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mơ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đó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các</a:t>
            </a:r>
            <a:r>
              <a:rPr lang="en-GB" sz="3600" dirty="0">
                <a:solidFill>
                  <a:schemeClr val="bg1"/>
                </a:solidFill>
              </a:rPr>
              <a:t> con </a:t>
            </a:r>
            <a:r>
              <a:rPr lang="en-GB" sz="3600" dirty="0" err="1">
                <a:solidFill>
                  <a:schemeClr val="bg1"/>
                </a:solidFill>
              </a:rPr>
              <a:t>hãy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chăm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ngoan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học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giỏi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nghe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lời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ông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bà</a:t>
            </a:r>
            <a:r>
              <a:rPr lang="en-GB" sz="3600" dirty="0">
                <a:solidFill>
                  <a:schemeClr val="bg1"/>
                </a:solidFill>
              </a:rPr>
              <a:t> cha </a:t>
            </a:r>
            <a:r>
              <a:rPr lang="en-GB" sz="3600" dirty="0" err="1">
                <a:solidFill>
                  <a:schemeClr val="bg1"/>
                </a:solidFill>
              </a:rPr>
              <a:t>mẹ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nhé</a:t>
            </a:r>
            <a:r>
              <a:rPr lang="en-GB" sz="3600" dirty="0">
                <a:solidFill>
                  <a:schemeClr val="bg1"/>
                </a:solidFill>
              </a:rPr>
              <a:t>! 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3"/>
    </mc:Choice>
    <mc:Fallback xmlns="">
      <p:transition spd="slow" advTm="20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3|1.2|5.5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5|0.3|0.2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3.3|2.8|2.6|2.9|2.6|2.1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3.3|2.8|2.6|2.9|2.6|2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4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|3.5|2.9|2.4|4|2|1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5.1|2.3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1|3.5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1|6.8|2.3|2.6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3.3|2.8|2.6|2.9|2.6|2.1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387</Words>
  <Application>Microsoft Office PowerPoint</Application>
  <PresentationFormat>Widescreen</PresentationFormat>
  <Paragraphs>77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#9Slide07 Itim</vt:lpstr>
      <vt:lpstr>Arial</vt:lpstr>
      <vt:lpstr>Arial-Rounded</vt:lpstr>
      <vt:lpstr>Averta Std CY Bold</vt:lpstr>
      <vt:lpstr>Calibri</vt:lpstr>
      <vt:lpstr>Calibri Light</vt:lpstr>
      <vt:lpstr>Quicksand Medium</vt:lpstr>
      <vt:lpstr>Times New Roman</vt:lpstr>
      <vt:lpstr>Office Theme</vt:lpstr>
      <vt:lpstr>2_Office Theme</vt:lpstr>
      <vt:lpstr>8_Office Theme</vt:lpstr>
      <vt:lpstr>1_Office Theme</vt:lpstr>
      <vt:lpstr>Hoạt động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Trang Nguyen</cp:lastModifiedBy>
  <cp:revision>12</cp:revision>
  <dcterms:created xsi:type="dcterms:W3CDTF">2021-12-23T14:17:05Z</dcterms:created>
  <dcterms:modified xsi:type="dcterms:W3CDTF">2024-08-26T03:43:20Z</dcterms:modified>
</cp:coreProperties>
</file>