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10" r:id="rId2"/>
    <p:sldId id="273" r:id="rId3"/>
    <p:sldId id="448" r:id="rId4"/>
    <p:sldId id="450" r:id="rId5"/>
    <p:sldId id="455" r:id="rId6"/>
    <p:sldId id="453" r:id="rId7"/>
    <p:sldId id="457" r:id="rId8"/>
    <p:sldId id="459" r:id="rId9"/>
    <p:sldId id="463" r:id="rId10"/>
    <p:sldId id="465" r:id="rId11"/>
    <p:sldId id="470" r:id="rId12"/>
    <p:sldId id="472" r:id="rId13"/>
    <p:sldId id="483" r:id="rId14"/>
    <p:sldId id="475" r:id="rId15"/>
    <p:sldId id="309" r:id="rId16"/>
    <p:sldId id="479" r:id="rId17"/>
    <p:sldId id="478" r:id="rId18"/>
    <p:sldId id="4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125"/>
      </p:cViewPr>
      <p:guideLst>
        <p:guide orient="horz" pos="218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8194" name="Slide Image Placeholder 81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  <p:sp>
        <p:nvSpPr>
          <p:cNvPr id="62466" name="Slide Image Placeholder 62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Text Placeholder 624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  <p:sp>
        <p:nvSpPr>
          <p:cNvPr id="98306" name="Slide Image Placeholder 983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Text Placeholder 983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120834" name="Slide Image Placeholder 1208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Text Placeholder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từng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xếp</a:t>
            </a:r>
            <a:r>
              <a:t> </a:t>
            </a:r>
            <a:r>
              <a:rPr dirty="0" err="1"/>
              <a:t>thành</a:t>
            </a:r>
            <a:r>
              <a:t> </a:t>
            </a:r>
            <a:r>
              <a:rPr dirty="0" err="1"/>
              <a:t>hai</a:t>
            </a:r>
            <a:r>
              <a:t> </a:t>
            </a:r>
            <a:r>
              <a:rPr dirty="0" err="1"/>
              <a:t>hàng</a:t>
            </a:r>
            <a:r>
              <a:t>. Ở </a:t>
            </a:r>
            <a:r>
              <a:rPr dirty="0" err="1"/>
              <a:t>mỗi</a:t>
            </a:r>
            <a:r>
              <a:t> </a:t>
            </a:r>
            <a:r>
              <a:rPr dirty="0" err="1"/>
              <a:t>cặp</a:t>
            </a:r>
            <a:r>
              <a:t>,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trên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kèm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nó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thêm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mỗi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âm</a:t>
            </a:r>
            <a:r>
              <a:t> </a:t>
            </a:r>
            <a:r>
              <a:rPr dirty="0" err="1"/>
              <a:t>thanh</a:t>
            </a:r>
            <a:r>
              <a:t> </a:t>
            </a:r>
            <a:r>
              <a:rPr dirty="0" err="1"/>
              <a:t>phù</a:t>
            </a:r>
            <a:r>
              <a:t> </a:t>
            </a:r>
            <a:r>
              <a:rPr dirty="0" err="1"/>
              <a:t>hợp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sinh</a:t>
            </a:r>
            <a:r>
              <a:t> </a:t>
            </a:r>
            <a:r>
              <a:rPr dirty="0" err="1"/>
              <a:t>động</a:t>
            </a:r>
            <a:r>
              <a:t> </a:t>
            </a:r>
            <a:r>
              <a:rPr dirty="0" err="1"/>
              <a:t>hơn</a:t>
            </a:r>
            <a:r>
              <a:t>). </a:t>
            </a:r>
            <a:r>
              <a:rPr dirty="0" err="1"/>
              <a:t>Sau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bé</a:t>
            </a:r>
            <a:r>
              <a:t> </a:t>
            </a:r>
            <a:r>
              <a:rPr dirty="0" err="1"/>
              <a:t>đã</a:t>
            </a:r>
            <a:r>
              <a:t> </a:t>
            </a:r>
            <a:r>
              <a:rPr dirty="0" err="1"/>
              <a:t>ước</a:t>
            </a:r>
            <a:r>
              <a:t> </a:t>
            </a:r>
            <a:r>
              <a:rPr dirty="0" err="1"/>
              <a:t>đoán</a:t>
            </a:r>
            <a:r>
              <a:t> </a:t>
            </a:r>
            <a:r>
              <a:rPr dirty="0" err="1"/>
              <a:t>nó</a:t>
            </a:r>
            <a:r>
              <a:t> </a:t>
            </a:r>
            <a:r>
              <a:rPr dirty="0" err="1"/>
              <a:t>tương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nào</a:t>
            </a:r>
            <a:r>
              <a:t>, </a:t>
            </a:r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dưới</a:t>
            </a:r>
            <a:r>
              <a:t> </a:t>
            </a:r>
            <a:r>
              <a:rPr dirty="0" err="1"/>
              <a:t>để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giống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để</a:t>
            </a:r>
            <a:r>
              <a:t> so </a:t>
            </a:r>
            <a:r>
              <a:rPr dirty="0" err="1"/>
              <a:t>sánh</a:t>
            </a:r>
            <a:r>
              <a:t>. 2 </a:t>
            </a:r>
            <a:r>
              <a:rPr dirty="0" err="1"/>
              <a:t>giây</a:t>
            </a:r>
            <a:r>
              <a:t> </a:t>
            </a:r>
            <a:r>
              <a:rPr dirty="0" err="1"/>
              <a:t>sau</a:t>
            </a:r>
            <a:r>
              <a:t>,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điều</a:t>
            </a:r>
            <a:r>
              <a:t> </a:t>
            </a:r>
            <a:r>
              <a:rPr dirty="0" err="1"/>
              <a:t>chỉnh</a:t>
            </a:r>
            <a:r>
              <a:t> </a:t>
            </a:r>
            <a:r>
              <a:rPr dirty="0" err="1"/>
              <a:t>độ</a:t>
            </a:r>
            <a:r>
              <a:t> </a:t>
            </a:r>
            <a:r>
              <a:rPr dirty="0" err="1"/>
              <a:t>trể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). </a:t>
            </a:r>
            <a:r>
              <a:rPr dirty="0" err="1"/>
              <a:t>Trò</a:t>
            </a:r>
            <a:r>
              <a:t> </a:t>
            </a:r>
            <a:r>
              <a:rPr dirty="0" err="1"/>
              <a:t>chơi</a:t>
            </a:r>
            <a:r>
              <a:t>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tục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khác</a:t>
            </a:r>
            <a:r>
              <a:t>.</a:t>
            </a:r>
          </a:p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tuỳ</a:t>
            </a:r>
            <a:r>
              <a:t> ý </a:t>
            </a:r>
            <a:r>
              <a:rPr dirty="0" err="1"/>
              <a:t>thay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màu</a:t>
            </a:r>
            <a:r>
              <a:t> </a:t>
            </a:r>
            <a:r>
              <a:rPr dirty="0" err="1"/>
              <a:t>sắc</a:t>
            </a:r>
            <a:r>
              <a:t>, </a:t>
            </a:r>
            <a:r>
              <a:rPr dirty="0" err="1"/>
              <a:t>vị</a:t>
            </a:r>
            <a:r>
              <a:t> </a:t>
            </a:r>
            <a:r>
              <a:rPr dirty="0" err="1"/>
              <a:t>trí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nhãn</a:t>
            </a:r>
            <a:r>
              <a:t> </a:t>
            </a:r>
            <a:r>
              <a:rPr dirty="0" err="1"/>
              <a:t>trên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thuận</a:t>
            </a:r>
            <a:r>
              <a:t> </a:t>
            </a:r>
            <a:r>
              <a:rPr dirty="0" err="1"/>
              <a:t>tiện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dễ</a:t>
            </a:r>
            <a:r>
              <a:t> </a:t>
            </a:r>
            <a:r>
              <a:rPr dirty="0" err="1"/>
              <a:t>nhớ</a:t>
            </a:r>
            <a:r>
              <a:t>.</a:t>
            </a:r>
          </a:p>
          <a:p>
            <a:pPr lvl="0"/>
            <a:r>
              <a:rPr dirty="0" err="1"/>
              <a:t>Để</a:t>
            </a:r>
            <a:r>
              <a:t> </a:t>
            </a:r>
            <a:r>
              <a:rPr dirty="0" err="1"/>
              <a:t>xuống</a:t>
            </a:r>
            <a:r>
              <a:t> slide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theo</a:t>
            </a:r>
            <a:r>
              <a:t>, </a:t>
            </a:r>
            <a:r>
              <a:rPr dirty="0" err="1"/>
              <a:t>nhấn</a:t>
            </a:r>
            <a:r>
              <a:t> space </a:t>
            </a:r>
            <a:r>
              <a:rPr dirty="0" err="1"/>
              <a:t>trên</a:t>
            </a:r>
            <a:r>
              <a:t> </a:t>
            </a:r>
            <a:r>
              <a:rPr dirty="0" err="1"/>
              <a:t>bàn</a:t>
            </a:r>
            <a:r>
              <a:t> </a:t>
            </a:r>
            <a:r>
              <a:rPr dirty="0" err="1"/>
              <a:t>phím</a:t>
            </a:r>
            <a:r>
              <a:t>.</a:t>
            </a:r>
          </a:p>
          <a:p>
            <a:pPr lvl="0"/>
            <a:r>
              <a:rPr dirty="0" err="1"/>
              <a:t>Mọi</a:t>
            </a:r>
            <a:r>
              <a:t> </a:t>
            </a:r>
            <a:r>
              <a:rPr dirty="0" err="1"/>
              <a:t>góp</a:t>
            </a:r>
            <a:r>
              <a:t> ý </a:t>
            </a:r>
            <a:r>
              <a:rPr dirty="0" err="1"/>
              <a:t>cho</a:t>
            </a:r>
            <a:r>
              <a:t> </a:t>
            </a:r>
            <a:r>
              <a:rPr dirty="0" err="1"/>
              <a:t>bài</a:t>
            </a:r>
            <a:r>
              <a:t> </a:t>
            </a:r>
            <a:r>
              <a:rPr dirty="0" err="1"/>
              <a:t>này</a:t>
            </a:r>
            <a:r>
              <a:t>, 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gởi</a:t>
            </a:r>
            <a:r>
              <a:t> </a:t>
            </a:r>
            <a:r>
              <a:rPr dirty="0" err="1"/>
              <a:t>về</a:t>
            </a:r>
            <a:r>
              <a:t> email danubeblue41@yahoo.com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47"/>
            <a:ext cx="9258686" cy="6957147"/>
          </a:xfrm>
        </p:spPr>
      </p:pic>
      <p:sp>
        <p:nvSpPr>
          <p:cNvPr id="7" name="Rectangle 6"/>
          <p:cNvSpPr/>
          <p:nvPr/>
        </p:nvSpPr>
        <p:spPr>
          <a:xfrm>
            <a:off x="187036" y="1714191"/>
            <a:ext cx="8956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036" y="1295400"/>
            <a:ext cx="895696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0978" y="2981489"/>
            <a:ext cx="546902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5655" y="3600383"/>
            <a:ext cx="355972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688" y="370305"/>
            <a:ext cx="85777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PHÒNG GIÁO DỤC VÀ ĐÀO TẠO </a:t>
            </a:r>
            <a:r>
              <a:rPr lang="vi-VN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QUẬN LONG BIÊN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ctr"/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825" y="1433195"/>
            <a:ext cx="88506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PHÁT TRIỂN NHẬN THỨC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quen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Đề tài:NBPB khối vuông – khối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chữ nhật</a:t>
            </a:r>
            <a:endParaRPr lang="vi-VN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Lứa tuổi: 5-6 tuổi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" y="4451685"/>
            <a:ext cx="9008492" cy="136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9" y="3296155"/>
            <a:ext cx="4108172" cy="24098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3" y="998730"/>
            <a:ext cx="1898438" cy="17971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03" y="2939930"/>
            <a:ext cx="446300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11" y="3050573"/>
            <a:ext cx="946089" cy="5597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0216" y="2583478"/>
            <a:ext cx="620868" cy="3522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892" y="2149148"/>
            <a:ext cx="570151" cy="5621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606" y="3461984"/>
            <a:ext cx="1231292" cy="7367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3058" y="1125767"/>
            <a:ext cx="1194674" cy="75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880" y="534035"/>
            <a:ext cx="5020945" cy="2920955"/>
          </a:xfrm>
          <a:prstGeom prst="snip2DiagRect">
            <a:avLst>
              <a:gd name="adj1" fmla="val 0"/>
              <a:gd name="adj2" fmla="val 32226"/>
            </a:avLst>
          </a:prstGeom>
          <a:noFill/>
          <a:ln w="38100">
            <a:solidFill>
              <a:srgbClr val="FFBD4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BIỆT KHỐI VUÔNG </a:t>
            </a:r>
          </a:p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HÌNH CHỮ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s 83982"/>
          <p:cNvSpPr/>
          <p:nvPr/>
        </p:nvSpPr>
        <p:spPr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Rectangles 83983"/>
          <p:cNvSpPr/>
          <p:nvPr/>
        </p:nvSpPr>
        <p:spPr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08" name="Cube 84007"/>
          <p:cNvSpPr/>
          <p:nvPr/>
        </p:nvSpPr>
        <p:spPr>
          <a:xfrm>
            <a:off x="1143000" y="2050098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4009" name="Rectangles 84008"/>
          <p:cNvSpPr/>
          <p:nvPr/>
        </p:nvSpPr>
        <p:spPr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0" name="Rectangles 84009"/>
          <p:cNvSpPr/>
          <p:nvPr/>
        </p:nvSpPr>
        <p:spPr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1" name="Rectangles 84010"/>
          <p:cNvSpPr/>
          <p:nvPr/>
        </p:nvSpPr>
        <p:spPr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Rectangles 84011"/>
          <p:cNvSpPr/>
          <p:nvPr/>
        </p:nvSpPr>
        <p:spPr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Cube 84013"/>
          <p:cNvSpPr/>
          <p:nvPr/>
        </p:nvSpPr>
        <p:spPr>
          <a:xfrm>
            <a:off x="5257800" y="1978660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Flowchart: Process 84014"/>
          <p:cNvSpPr/>
          <p:nvPr/>
        </p:nvSpPr>
        <p:spPr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6" name="Flowchart: Process 84015"/>
          <p:cNvSpPr/>
          <p:nvPr/>
        </p:nvSpPr>
        <p:spPr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7" name="Flowchart: Process 84016"/>
          <p:cNvSpPr/>
          <p:nvPr/>
        </p:nvSpPr>
        <p:spPr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Flowchart: Process 84017"/>
          <p:cNvSpPr/>
          <p:nvPr/>
        </p:nvSpPr>
        <p:spPr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9" name="Flowchart: Process 84018"/>
          <p:cNvSpPr/>
          <p:nvPr/>
        </p:nvSpPr>
        <p:spPr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Flowchart: Process 84019"/>
          <p:cNvSpPr/>
          <p:nvPr/>
        </p:nvSpPr>
        <p:spPr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Cube 84032"/>
          <p:cNvSpPr/>
          <p:nvPr/>
        </p:nvSpPr>
        <p:spPr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Cube 84033"/>
          <p:cNvSpPr/>
          <p:nvPr/>
        </p:nvSpPr>
        <p:spPr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Cube 84035"/>
          <p:cNvSpPr/>
          <p:nvPr/>
        </p:nvSpPr>
        <p:spPr>
          <a:xfrm>
            <a:off x="7086600" y="92202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Cube 84036"/>
          <p:cNvSpPr/>
          <p:nvPr/>
        </p:nvSpPr>
        <p:spPr>
          <a:xfrm>
            <a:off x="7107238" y="173355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4039" name="Text Box 84038"/>
          <p:cNvSpPr txBox="1"/>
          <p:nvPr/>
        </p:nvSpPr>
        <p:spPr>
          <a:xfrm>
            <a:off x="2481580" y="304800"/>
            <a:ext cx="247777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Đều có 6 mặt, mặt bao phủ không lăn được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8" grpId="0" bldLvl="0" animBg="1"/>
      <p:bldP spid="84008" grpId="1" bldLvl="0" animBg="1"/>
      <p:bldP spid="84008" grpId="2" bldLvl="0" animBg="1"/>
      <p:bldP spid="84037" grpId="0" bldLvl="0" animBg="1"/>
      <p:bldP spid="84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86019"/>
          <p:cNvSpPr txBox="1"/>
          <p:nvPr/>
        </p:nvSpPr>
        <p:spPr>
          <a:xfrm>
            <a:off x="1795145" y="27940"/>
            <a:ext cx="638238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*Khác nhau;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mặt khối vuông đều là hình vuông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 cả các mặt khối chữ nhật đều là hình chữ nhật</a:t>
            </a:r>
          </a:p>
        </p:txBody>
      </p:sp>
      <p:sp>
        <p:nvSpPr>
          <p:cNvPr id="86021" name="Rectangles 86020"/>
          <p:cNvSpPr/>
          <p:nvPr/>
        </p:nvSpPr>
        <p:spPr>
          <a:xfrm>
            <a:off x="4952683" y="3021330"/>
            <a:ext cx="1827212" cy="814388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Rectangles 86021"/>
          <p:cNvSpPr/>
          <p:nvPr/>
        </p:nvSpPr>
        <p:spPr>
          <a:xfrm>
            <a:off x="5013643" y="4343400"/>
            <a:ext cx="1800225" cy="8286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s 86022"/>
          <p:cNvSpPr/>
          <p:nvPr/>
        </p:nvSpPr>
        <p:spPr>
          <a:xfrm>
            <a:off x="7081203" y="4343083"/>
            <a:ext cx="1841500" cy="7842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Rectangles 86023"/>
          <p:cNvSpPr/>
          <p:nvPr/>
        </p:nvSpPr>
        <p:spPr>
          <a:xfrm>
            <a:off x="7162800" y="5638483"/>
            <a:ext cx="1828800" cy="769937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Rectangles 86026"/>
          <p:cNvSpPr/>
          <p:nvPr/>
        </p:nvSpPr>
        <p:spPr>
          <a:xfrm>
            <a:off x="4969510" y="5638800"/>
            <a:ext cx="1844675" cy="798513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Rectangles 86029"/>
          <p:cNvSpPr/>
          <p:nvPr/>
        </p:nvSpPr>
        <p:spPr>
          <a:xfrm>
            <a:off x="7010400" y="3021330"/>
            <a:ext cx="1828800" cy="7270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Rectangles 86030"/>
          <p:cNvSpPr/>
          <p:nvPr/>
        </p:nvSpPr>
        <p:spPr>
          <a:xfrm>
            <a:off x="533400" y="4191000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Rectangles 86031"/>
          <p:cNvSpPr/>
          <p:nvPr/>
        </p:nvSpPr>
        <p:spPr>
          <a:xfrm>
            <a:off x="533400" y="5573395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Rectangles 86032"/>
          <p:cNvSpPr/>
          <p:nvPr/>
        </p:nvSpPr>
        <p:spPr>
          <a:xfrm>
            <a:off x="533083" y="280892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Rectangles 86033"/>
          <p:cNvSpPr/>
          <p:nvPr/>
        </p:nvSpPr>
        <p:spPr>
          <a:xfrm>
            <a:off x="2438083" y="4191000"/>
            <a:ext cx="1335087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Rectangles 86034"/>
          <p:cNvSpPr/>
          <p:nvPr/>
        </p:nvSpPr>
        <p:spPr>
          <a:xfrm>
            <a:off x="2514283" y="289528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Rectangles 86037"/>
          <p:cNvSpPr/>
          <p:nvPr/>
        </p:nvSpPr>
        <p:spPr>
          <a:xfrm>
            <a:off x="2425065" y="5562283"/>
            <a:ext cx="1335088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Straight Connector 86042"/>
          <p:cNvSpPr/>
          <p:nvPr/>
        </p:nvSpPr>
        <p:spPr>
          <a:xfrm>
            <a:off x="4746625" y="1306513"/>
            <a:ext cx="0" cy="55514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6044" name="Cube 86043"/>
          <p:cNvSpPr/>
          <p:nvPr/>
        </p:nvSpPr>
        <p:spPr>
          <a:xfrm>
            <a:off x="1219200" y="1218883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Cube 86044"/>
          <p:cNvSpPr/>
          <p:nvPr/>
        </p:nvSpPr>
        <p:spPr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19809"/>
          <p:cNvGrpSpPr/>
          <p:nvPr/>
        </p:nvGrpSpPr>
        <p:grpSpPr>
          <a:xfrm>
            <a:off x="4024313" y="555625"/>
            <a:ext cx="1471612" cy="2006600"/>
            <a:chOff x="1893" y="1614"/>
            <a:chExt cx="927" cy="1264"/>
          </a:xfrm>
        </p:grpSpPr>
        <p:grpSp>
          <p:nvGrpSpPr>
            <p:cNvPr id="119811" name="Group 119810"/>
            <p:cNvGrpSpPr/>
            <p:nvPr/>
          </p:nvGrpSpPr>
          <p:grpSpPr>
            <a:xfrm>
              <a:off x="1893" y="1614"/>
              <a:ext cx="927" cy="1264"/>
              <a:chOff x="1893" y="1614"/>
              <a:chExt cx="927" cy="1264"/>
            </a:xfrm>
          </p:grpSpPr>
          <p:sp>
            <p:nvSpPr>
              <p:cNvPr id="119812" name="Oval 119811"/>
              <p:cNvSpPr/>
              <p:nvPr/>
            </p:nvSpPr>
            <p:spPr>
              <a:xfrm rot="21642543">
                <a:off x="1894" y="2533"/>
                <a:ext cx="906" cy="34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3" name="Freeform 119812"/>
              <p:cNvSpPr/>
              <p:nvPr/>
            </p:nvSpPr>
            <p:spPr>
              <a:xfrm rot="21642543">
                <a:off x="1893" y="1801"/>
                <a:ext cx="921" cy="906"/>
              </a:xfrm>
              <a:custGeom>
                <a:avLst/>
                <a:gdLst>
                  <a:gd name="txL" fmla="*/ 1916 w 21600"/>
                  <a:gd name="txT" fmla="*/ 1916 h 21600"/>
                  <a:gd name="txR" fmla="*/ 19683 w 21600"/>
                  <a:gd name="txB" fmla="*/ 19683 h 21600"/>
                </a:gdLst>
                <a:ahLst/>
                <a:cxnLst>
                  <a:cxn ang="0">
                    <a:pos x="21483" y="10800"/>
                  </a:cxn>
                  <a:cxn ang="90">
                    <a:pos x="10800" y="21600"/>
                  </a:cxn>
                  <a:cxn ang="180">
                    <a:pos x="116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4" name="Oval 119813"/>
              <p:cNvSpPr/>
              <p:nvPr/>
            </p:nvSpPr>
            <p:spPr>
              <a:xfrm rot="21642543">
                <a:off x="1899" y="1614"/>
                <a:ext cx="921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5" name="Rectangles 119814"/>
              <p:cNvSpPr/>
              <p:nvPr/>
            </p:nvSpPr>
            <p:spPr>
              <a:xfrm rot="21642543">
                <a:off x="1937" y="2258"/>
                <a:ext cx="832" cy="2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62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3366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Sữa tươi</a:t>
                </a:r>
              </a:p>
            </p:txBody>
          </p:sp>
          <p:sp>
            <p:nvSpPr>
              <p:cNvPr id="119816" name="Rectangles 119815"/>
              <p:cNvSpPr/>
              <p:nvPr/>
            </p:nvSpPr>
            <p:spPr>
              <a:xfrm rot="21642543">
                <a:off x="1991" y="2494"/>
                <a:ext cx="724" cy="20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47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nguyên kem</a:t>
                </a:r>
              </a:p>
            </p:txBody>
          </p:sp>
          <p:sp>
            <p:nvSpPr>
              <p:cNvPr id="119817" name="Moon 119816"/>
              <p:cNvSpPr/>
              <p:nvPr/>
            </p:nvSpPr>
            <p:spPr>
              <a:xfrm flipH="1">
                <a:off x="2563" y="1670"/>
                <a:ext cx="226" cy="251"/>
              </a:xfrm>
              <a:prstGeom prst="moon">
                <a:avLst>
                  <a:gd name="adj" fmla="val 4421"/>
                </a:avLst>
              </a:prstGeom>
              <a:solidFill>
                <a:schemeClr val="accent1"/>
              </a:solidFill>
              <a:ln w="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8" name="Freeform 119817"/>
              <p:cNvSpPr/>
              <p:nvPr/>
            </p:nvSpPr>
            <p:spPr>
              <a:xfrm>
                <a:off x="1925" y="1640"/>
                <a:ext cx="602" cy="307"/>
              </a:xfrm>
              <a:custGeom>
                <a:avLst/>
                <a:gdLst/>
                <a:ahLst/>
                <a:cxnLst/>
                <a:rect l="0" t="0" r="0" b="0"/>
                <a:pathLst>
                  <a:path w="602" h="307">
                    <a:moveTo>
                      <a:pt x="328" y="0"/>
                    </a:moveTo>
                    <a:lnTo>
                      <a:pt x="259" y="9"/>
                    </a:lnTo>
                    <a:lnTo>
                      <a:pt x="208" y="16"/>
                    </a:lnTo>
                    <a:lnTo>
                      <a:pt x="151" y="31"/>
                    </a:lnTo>
                    <a:lnTo>
                      <a:pt x="97" y="48"/>
                    </a:lnTo>
                    <a:lnTo>
                      <a:pt x="43" y="79"/>
                    </a:lnTo>
                    <a:lnTo>
                      <a:pt x="13" y="105"/>
                    </a:lnTo>
                    <a:lnTo>
                      <a:pt x="3" y="132"/>
                    </a:lnTo>
                    <a:lnTo>
                      <a:pt x="0" y="147"/>
                    </a:lnTo>
                    <a:lnTo>
                      <a:pt x="0" y="167"/>
                    </a:lnTo>
                    <a:lnTo>
                      <a:pt x="12" y="193"/>
                    </a:lnTo>
                    <a:lnTo>
                      <a:pt x="45" y="220"/>
                    </a:lnTo>
                    <a:lnTo>
                      <a:pt x="104" y="249"/>
                    </a:lnTo>
                    <a:lnTo>
                      <a:pt x="155" y="269"/>
                    </a:lnTo>
                    <a:lnTo>
                      <a:pt x="210" y="282"/>
                    </a:lnTo>
                    <a:lnTo>
                      <a:pt x="289" y="297"/>
                    </a:lnTo>
                    <a:lnTo>
                      <a:pt x="364" y="306"/>
                    </a:lnTo>
                    <a:lnTo>
                      <a:pt x="433" y="307"/>
                    </a:lnTo>
                    <a:lnTo>
                      <a:pt x="480" y="306"/>
                    </a:lnTo>
                    <a:lnTo>
                      <a:pt x="530" y="303"/>
                    </a:lnTo>
                    <a:lnTo>
                      <a:pt x="569" y="299"/>
                    </a:lnTo>
                    <a:lnTo>
                      <a:pt x="602" y="294"/>
                    </a:lnTo>
                    <a:lnTo>
                      <a:pt x="3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0" scaled="1"/>
                <a:tileRect/>
              </a:gradFill>
              <a:ln w="3175" cap="flat" cmpd="sng">
                <a:solidFill>
                  <a:srgbClr val="FFFF99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19" name="Freeform 119818"/>
            <p:cNvSpPr/>
            <p:nvPr/>
          </p:nvSpPr>
          <p:spPr>
            <a:xfrm>
              <a:off x="2252" y="1635"/>
              <a:ext cx="537" cy="300"/>
            </a:xfrm>
            <a:custGeom>
              <a:avLst/>
              <a:gdLst/>
              <a:ahLst/>
              <a:cxnLst/>
              <a:rect l="0" t="0" r="0" b="0"/>
              <a:pathLst>
                <a:path w="532" h="300">
                  <a:moveTo>
                    <a:pt x="280" y="300"/>
                  </a:moveTo>
                  <a:lnTo>
                    <a:pt x="357" y="287"/>
                  </a:lnTo>
                  <a:lnTo>
                    <a:pt x="433" y="261"/>
                  </a:lnTo>
                  <a:lnTo>
                    <a:pt x="481" y="236"/>
                  </a:lnTo>
                  <a:lnTo>
                    <a:pt x="516" y="204"/>
                  </a:lnTo>
                  <a:lnTo>
                    <a:pt x="526" y="183"/>
                  </a:lnTo>
                  <a:lnTo>
                    <a:pt x="529" y="165"/>
                  </a:lnTo>
                  <a:lnTo>
                    <a:pt x="532" y="149"/>
                  </a:lnTo>
                  <a:lnTo>
                    <a:pt x="525" y="128"/>
                  </a:lnTo>
                  <a:lnTo>
                    <a:pt x="517" y="113"/>
                  </a:lnTo>
                  <a:lnTo>
                    <a:pt x="502" y="99"/>
                  </a:lnTo>
                  <a:lnTo>
                    <a:pt x="480" y="83"/>
                  </a:lnTo>
                  <a:lnTo>
                    <a:pt x="456" y="66"/>
                  </a:lnTo>
                  <a:lnTo>
                    <a:pt x="419" y="47"/>
                  </a:lnTo>
                  <a:lnTo>
                    <a:pt x="363" y="29"/>
                  </a:lnTo>
                  <a:lnTo>
                    <a:pt x="292" y="14"/>
                  </a:lnTo>
                  <a:lnTo>
                    <a:pt x="186" y="2"/>
                  </a:lnTo>
                  <a:lnTo>
                    <a:pt x="87" y="0"/>
                  </a:lnTo>
                  <a:lnTo>
                    <a:pt x="0" y="5"/>
                  </a:lnTo>
                  <a:lnTo>
                    <a:pt x="280" y="3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chemeClr val="bg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0" name="Group 119819"/>
          <p:cNvGrpSpPr/>
          <p:nvPr/>
        </p:nvGrpSpPr>
        <p:grpSpPr>
          <a:xfrm rot="6000000">
            <a:off x="6002973" y="270828"/>
            <a:ext cx="1471612" cy="2006600"/>
            <a:chOff x="1893" y="1614"/>
            <a:chExt cx="927" cy="1264"/>
          </a:xfrm>
        </p:grpSpPr>
        <p:sp>
          <p:nvSpPr>
            <p:cNvPr id="119821" name="Oval 119820"/>
            <p:cNvSpPr/>
            <p:nvPr/>
          </p:nvSpPr>
          <p:spPr>
            <a:xfrm rot="21642543">
              <a:off x="1894" y="2533"/>
              <a:ext cx="906" cy="3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119821"/>
            <p:cNvSpPr/>
            <p:nvPr/>
          </p:nvSpPr>
          <p:spPr>
            <a:xfrm rot="21642543">
              <a:off x="1893" y="1801"/>
              <a:ext cx="921" cy="906"/>
            </a:xfrm>
            <a:custGeom>
              <a:avLst/>
              <a:gdLst>
                <a:gd name="txL" fmla="*/ 1916 w 21600"/>
                <a:gd name="txT" fmla="*/ 1916 h 21600"/>
                <a:gd name="txR" fmla="*/ 19683 w 21600"/>
                <a:gd name="txB" fmla="*/ 19683 h 21600"/>
              </a:gdLst>
              <a:ahLst/>
              <a:cxnLst>
                <a:cxn ang="0">
                  <a:pos x="21483" y="10800"/>
                </a:cxn>
                <a:cxn ang="90">
                  <a:pos x="10800" y="21600"/>
                </a:cxn>
                <a:cxn ang="180">
                  <a:pos x="116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Oval 119822"/>
            <p:cNvSpPr/>
            <p:nvPr/>
          </p:nvSpPr>
          <p:spPr>
            <a:xfrm rot="21642543">
              <a:off x="1899" y="1614"/>
              <a:ext cx="921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Rectangles 119823"/>
            <p:cNvSpPr/>
            <p:nvPr/>
          </p:nvSpPr>
          <p:spPr>
            <a:xfrm rot="21642543">
              <a:off x="1937" y="2258"/>
              <a:ext cx="832" cy="24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66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Sữa tươi</a:t>
              </a:r>
            </a:p>
          </p:txBody>
        </p:sp>
        <p:sp>
          <p:nvSpPr>
            <p:cNvPr id="119825" name="Rectangles 119824"/>
            <p:cNvSpPr/>
            <p:nvPr/>
          </p:nvSpPr>
          <p:spPr>
            <a:xfrm rot="21642543">
              <a:off x="1991" y="2494"/>
              <a:ext cx="724" cy="2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4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99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nguyên kem</a:t>
              </a:r>
            </a:p>
          </p:txBody>
        </p:sp>
        <p:sp>
          <p:nvSpPr>
            <p:cNvPr id="119826" name="Moon 119825"/>
            <p:cNvSpPr/>
            <p:nvPr/>
          </p:nvSpPr>
          <p:spPr>
            <a:xfrm flipH="1">
              <a:off x="2563" y="1670"/>
              <a:ext cx="226" cy="251"/>
            </a:xfrm>
            <a:prstGeom prst="moon">
              <a:avLst>
                <a:gd name="adj" fmla="val 4421"/>
              </a:avLst>
            </a:prstGeom>
            <a:solidFill>
              <a:schemeClr val="accent1"/>
            </a:solidFill>
            <a:ln w="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19826"/>
            <p:cNvSpPr/>
            <p:nvPr/>
          </p:nvSpPr>
          <p:spPr>
            <a:xfrm>
              <a:off x="1925" y="1640"/>
              <a:ext cx="602" cy="307"/>
            </a:xfrm>
            <a:custGeom>
              <a:avLst/>
              <a:gdLst/>
              <a:ahLst/>
              <a:cxnLst/>
              <a:rect l="0" t="0" r="0" b="0"/>
              <a:pathLst>
                <a:path w="602" h="307">
                  <a:moveTo>
                    <a:pt x="328" y="0"/>
                  </a:moveTo>
                  <a:lnTo>
                    <a:pt x="259" y="9"/>
                  </a:lnTo>
                  <a:lnTo>
                    <a:pt x="208" y="16"/>
                  </a:lnTo>
                  <a:lnTo>
                    <a:pt x="151" y="31"/>
                  </a:lnTo>
                  <a:lnTo>
                    <a:pt x="97" y="48"/>
                  </a:lnTo>
                  <a:lnTo>
                    <a:pt x="43" y="79"/>
                  </a:lnTo>
                  <a:lnTo>
                    <a:pt x="13" y="105"/>
                  </a:lnTo>
                  <a:lnTo>
                    <a:pt x="3" y="132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12" y="193"/>
                  </a:lnTo>
                  <a:lnTo>
                    <a:pt x="45" y="220"/>
                  </a:lnTo>
                  <a:lnTo>
                    <a:pt x="104" y="249"/>
                  </a:lnTo>
                  <a:lnTo>
                    <a:pt x="155" y="269"/>
                  </a:lnTo>
                  <a:lnTo>
                    <a:pt x="210" y="282"/>
                  </a:lnTo>
                  <a:lnTo>
                    <a:pt x="289" y="297"/>
                  </a:lnTo>
                  <a:lnTo>
                    <a:pt x="364" y="306"/>
                  </a:lnTo>
                  <a:lnTo>
                    <a:pt x="433" y="307"/>
                  </a:lnTo>
                  <a:lnTo>
                    <a:pt x="480" y="306"/>
                  </a:lnTo>
                  <a:lnTo>
                    <a:pt x="530" y="303"/>
                  </a:lnTo>
                  <a:lnTo>
                    <a:pt x="569" y="299"/>
                  </a:lnTo>
                  <a:lnTo>
                    <a:pt x="602" y="294"/>
                  </a:lnTo>
                  <a:lnTo>
                    <a:pt x="32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rgbClr val="FFFF99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8" name="Group 119827"/>
          <p:cNvGrpSpPr/>
          <p:nvPr/>
        </p:nvGrpSpPr>
        <p:grpSpPr>
          <a:xfrm>
            <a:off x="3194050" y="2730500"/>
            <a:ext cx="1600200" cy="1612900"/>
            <a:chOff x="2496" y="496"/>
            <a:chExt cx="1008" cy="1016"/>
          </a:xfrm>
        </p:grpSpPr>
        <p:sp>
          <p:nvSpPr>
            <p:cNvPr id="119829" name="Cube 119828"/>
            <p:cNvSpPr/>
            <p:nvPr/>
          </p:nvSpPr>
          <p:spPr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0" name="Rectangles 119829"/>
            <p:cNvSpPr/>
            <p:nvPr/>
          </p:nvSpPr>
          <p:spPr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Rectangles 119830"/>
            <p:cNvSpPr/>
            <p:nvPr/>
          </p:nvSpPr>
          <p:spPr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2" name="Rectangles 119831"/>
            <p:cNvSpPr/>
            <p:nvPr/>
          </p:nvSpPr>
          <p:spPr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3" name="Rectangles 119832"/>
            <p:cNvSpPr/>
            <p:nvPr/>
          </p:nvSpPr>
          <p:spPr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Rectangles 119833"/>
            <p:cNvSpPr/>
            <p:nvPr/>
          </p:nvSpPr>
          <p:spPr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Rectangles 119834"/>
            <p:cNvSpPr/>
            <p:nvPr/>
          </p:nvSpPr>
          <p:spPr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Rectangles 119835"/>
            <p:cNvSpPr/>
            <p:nvPr/>
          </p:nvSpPr>
          <p:spPr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Rectangles 119836"/>
            <p:cNvSpPr/>
            <p:nvPr/>
          </p:nvSpPr>
          <p:spPr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Rectangles 119837"/>
            <p:cNvSpPr/>
            <p:nvPr/>
          </p:nvSpPr>
          <p:spPr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9" name="Parallelogram 119838"/>
            <p:cNvSpPr/>
            <p:nvPr/>
          </p:nvSpPr>
          <p:spPr>
            <a:xfrm>
              <a:off x="2506" y="624"/>
              <a:ext cx="342" cy="80"/>
            </a:xfrm>
            <a:prstGeom prst="parallelogram">
              <a:avLst>
                <a:gd name="adj" fmla="val 10499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0" name="Parallelogram 119839"/>
            <p:cNvSpPr/>
            <p:nvPr/>
          </p:nvSpPr>
          <p:spPr>
            <a:xfrm>
              <a:off x="2776" y="624"/>
              <a:ext cx="342" cy="80"/>
            </a:xfrm>
            <a:prstGeom prst="parallelogram">
              <a:avLst>
                <a:gd name="adj" fmla="val 1087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1" name="Parallelogram 119840"/>
            <p:cNvSpPr/>
            <p:nvPr/>
          </p:nvSpPr>
          <p:spPr>
            <a:xfrm>
              <a:off x="3046" y="624"/>
              <a:ext cx="322" cy="80"/>
            </a:xfrm>
            <a:prstGeom prst="parallelogram">
              <a:avLst>
                <a:gd name="adj" fmla="val 10239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Parallelogram 119841"/>
            <p:cNvSpPr/>
            <p:nvPr/>
          </p:nvSpPr>
          <p:spPr>
            <a:xfrm>
              <a:off x="2596" y="560"/>
              <a:ext cx="322" cy="54"/>
            </a:xfrm>
            <a:prstGeom prst="parallelogram">
              <a:avLst>
                <a:gd name="adj" fmla="val 10371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Parallelogram 119842"/>
            <p:cNvSpPr/>
            <p:nvPr/>
          </p:nvSpPr>
          <p:spPr>
            <a:xfrm>
              <a:off x="2870" y="560"/>
              <a:ext cx="314" cy="54"/>
            </a:xfrm>
            <a:prstGeom prst="parallelogram">
              <a:avLst>
                <a:gd name="adj" fmla="val 1055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Parallelogram 119843"/>
            <p:cNvSpPr/>
            <p:nvPr/>
          </p:nvSpPr>
          <p:spPr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45" name="Group 119844"/>
            <p:cNvGrpSpPr/>
            <p:nvPr/>
          </p:nvGrpSpPr>
          <p:grpSpPr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119846" name="Straight Connector 119845"/>
              <p:cNvSpPr/>
              <p:nvPr/>
            </p:nvSpPr>
            <p:spPr>
              <a:xfrm>
                <a:off x="3304" y="1248"/>
                <a:ext cx="0" cy="246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7" name="Straight Connector 119846"/>
              <p:cNvSpPr/>
              <p:nvPr/>
            </p:nvSpPr>
            <p:spPr>
              <a:xfrm>
                <a:off x="3387" y="1169"/>
                <a:ext cx="0" cy="241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8" name="Straight Connector 119847"/>
              <p:cNvSpPr/>
              <p:nvPr/>
            </p:nvSpPr>
            <p:spPr>
              <a:xfrm>
                <a:off x="3454" y="1099"/>
                <a:ext cx="0" cy="237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9" name="Straight Connector 119848"/>
              <p:cNvSpPr/>
              <p:nvPr/>
            </p:nvSpPr>
            <p:spPr>
              <a:xfrm flipH="1">
                <a:off x="3301" y="1291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50" name="Straight Connector 119849"/>
              <p:cNvSpPr/>
              <p:nvPr/>
            </p:nvSpPr>
            <p:spPr>
              <a:xfrm flipH="1">
                <a:off x="3303" y="1055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51" name="Straight Connector 119850"/>
              <p:cNvSpPr/>
              <p:nvPr/>
            </p:nvSpPr>
            <p:spPr>
              <a:xfrm>
                <a:off x="3495" y="1057"/>
                <a:ext cx="0" cy="235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9852" name="Straight Connector 119851"/>
            <p:cNvSpPr/>
            <p:nvPr/>
          </p:nvSpPr>
          <p:spPr>
            <a:xfrm>
              <a:off x="3302" y="988"/>
              <a:ext cx="0" cy="256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3" name="Straight Connector 119852"/>
            <p:cNvSpPr/>
            <p:nvPr/>
          </p:nvSpPr>
          <p:spPr>
            <a:xfrm>
              <a:off x="3386" y="905"/>
              <a:ext cx="0" cy="251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4" name="Straight Connector 119853"/>
            <p:cNvSpPr/>
            <p:nvPr/>
          </p:nvSpPr>
          <p:spPr>
            <a:xfrm>
              <a:off x="3454" y="835"/>
              <a:ext cx="0" cy="24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5" name="Straight Connector 119854"/>
            <p:cNvSpPr/>
            <p:nvPr/>
          </p:nvSpPr>
          <p:spPr>
            <a:xfrm flipH="1">
              <a:off x="3299" y="1036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6" name="Straight Connector 119855"/>
            <p:cNvSpPr/>
            <p:nvPr/>
          </p:nvSpPr>
          <p:spPr>
            <a:xfrm flipH="1">
              <a:off x="3301" y="785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7" name="Straight Connector 119856"/>
            <p:cNvSpPr/>
            <p:nvPr/>
          </p:nvSpPr>
          <p:spPr>
            <a:xfrm>
              <a:off x="3496" y="797"/>
              <a:ext cx="0" cy="24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8" name="Straight Connector 119857"/>
            <p:cNvSpPr/>
            <p:nvPr/>
          </p:nvSpPr>
          <p:spPr>
            <a:xfrm>
              <a:off x="3302" y="709"/>
              <a:ext cx="0" cy="2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9" name="Straight Connector 119858"/>
            <p:cNvSpPr/>
            <p:nvPr/>
          </p:nvSpPr>
          <p:spPr>
            <a:xfrm>
              <a:off x="3385" y="630"/>
              <a:ext cx="0" cy="254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0" name="Straight Connector 119859"/>
            <p:cNvSpPr/>
            <p:nvPr/>
          </p:nvSpPr>
          <p:spPr>
            <a:xfrm>
              <a:off x="3452" y="560"/>
              <a:ext cx="0" cy="252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1" name="Straight Connector 119860"/>
            <p:cNvSpPr/>
            <p:nvPr/>
          </p:nvSpPr>
          <p:spPr>
            <a:xfrm flipH="1">
              <a:off x="3299" y="774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2" name="Straight Connector 119861"/>
            <p:cNvSpPr/>
            <p:nvPr/>
          </p:nvSpPr>
          <p:spPr>
            <a:xfrm flipH="1">
              <a:off x="3301" y="516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3" name="Straight Connector 119862"/>
            <p:cNvSpPr/>
            <p:nvPr/>
          </p:nvSpPr>
          <p:spPr>
            <a:xfrm>
              <a:off x="3493" y="518"/>
              <a:ext cx="0" cy="25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4" name="Parallelogram 119863"/>
            <p:cNvSpPr/>
            <p:nvPr/>
          </p:nvSpPr>
          <p:spPr>
            <a:xfrm>
              <a:off x="2663" y="503"/>
              <a:ext cx="318" cy="48"/>
            </a:xfrm>
            <a:prstGeom prst="parallelogram">
              <a:avLst>
                <a:gd name="adj" fmla="val 93763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5" name="Parallelogram 119864"/>
            <p:cNvSpPr/>
            <p:nvPr/>
          </p:nvSpPr>
          <p:spPr>
            <a:xfrm>
              <a:off x="2935" y="503"/>
              <a:ext cx="314" cy="48"/>
            </a:xfrm>
            <a:prstGeom prst="parallelogram">
              <a:avLst>
                <a:gd name="adj" fmla="val 10414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6" name="Parallelogram 119865"/>
            <p:cNvSpPr/>
            <p:nvPr/>
          </p:nvSpPr>
          <p:spPr>
            <a:xfrm>
              <a:off x="3201" y="503"/>
              <a:ext cx="287" cy="48"/>
            </a:xfrm>
            <a:prstGeom prst="parallelogram">
              <a:avLst>
                <a:gd name="adj" fmla="val 9965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67" name="Group 119866"/>
          <p:cNvGrpSpPr/>
          <p:nvPr/>
        </p:nvGrpSpPr>
        <p:grpSpPr>
          <a:xfrm>
            <a:off x="-1319212" y="3441700"/>
            <a:ext cx="887412" cy="887413"/>
            <a:chOff x="1337" y="3347"/>
            <a:chExt cx="559" cy="559"/>
          </a:xfrm>
        </p:grpSpPr>
        <p:sp>
          <p:nvSpPr>
            <p:cNvPr id="119868" name="Oval 119867"/>
            <p:cNvSpPr>
              <a:spLocks noChangeAspect="1"/>
            </p:cNvSpPr>
            <p:nvPr/>
          </p:nvSpPr>
          <p:spPr>
            <a:xfrm>
              <a:off x="1340" y="3350"/>
              <a:ext cx="554" cy="5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1000"/>
                  </a:schemeClr>
                </a:gs>
                <a:gs pos="100000">
                  <a:srgbClr val="0066FF">
                    <a:alpha val="73000"/>
                  </a:srgbClr>
                </a:gs>
              </a:gsLst>
              <a:path path="rect">
                <a:fillToRect l="100000" b="100000"/>
              </a:path>
              <a:tileRect/>
            </a:gradFill>
            <a:ln w="254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9" name="Moon 119868"/>
            <p:cNvSpPr/>
            <p:nvPr/>
          </p:nvSpPr>
          <p:spPr>
            <a:xfrm rot="16200000">
              <a:off x="1593" y="3747"/>
              <a:ext cx="48" cy="259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0" name="Oval 119869"/>
            <p:cNvSpPr>
              <a:spLocks noChangeAspect="1"/>
            </p:cNvSpPr>
            <p:nvPr/>
          </p:nvSpPr>
          <p:spPr>
            <a:xfrm>
              <a:off x="1337" y="3347"/>
              <a:ext cx="559" cy="559"/>
            </a:xfrm>
            <a:prstGeom prst="ellipse">
              <a:avLst/>
            </a:prstGeom>
            <a:noFill/>
            <a:ln w="13335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1" name="Freeform 119870"/>
            <p:cNvSpPr/>
            <p:nvPr/>
          </p:nvSpPr>
          <p:spPr>
            <a:xfrm>
              <a:off x="1499" y="3359"/>
              <a:ext cx="388" cy="521"/>
            </a:xfrm>
            <a:custGeom>
              <a:avLst/>
              <a:gdLst/>
              <a:ahLst/>
              <a:cxnLst/>
              <a:rect l="0" t="0" r="0" b="0"/>
              <a:pathLst>
                <a:path w="795" h="1067">
                  <a:moveTo>
                    <a:pt x="14" y="124"/>
                  </a:moveTo>
                  <a:cubicBezTo>
                    <a:pt x="36" y="131"/>
                    <a:pt x="46" y="112"/>
                    <a:pt x="68" y="108"/>
                  </a:cubicBezTo>
                  <a:cubicBezTo>
                    <a:pt x="93" y="104"/>
                    <a:pt x="118" y="103"/>
                    <a:pt x="143" y="100"/>
                  </a:cubicBezTo>
                  <a:cubicBezTo>
                    <a:pt x="180" y="112"/>
                    <a:pt x="129" y="99"/>
                    <a:pt x="168" y="96"/>
                  </a:cubicBezTo>
                  <a:cubicBezTo>
                    <a:pt x="180" y="95"/>
                    <a:pt x="192" y="99"/>
                    <a:pt x="205" y="100"/>
                  </a:cubicBezTo>
                  <a:cubicBezTo>
                    <a:pt x="229" y="106"/>
                    <a:pt x="249" y="110"/>
                    <a:pt x="272" y="118"/>
                  </a:cubicBezTo>
                  <a:cubicBezTo>
                    <a:pt x="287" y="123"/>
                    <a:pt x="321" y="136"/>
                    <a:pt x="321" y="136"/>
                  </a:cubicBezTo>
                  <a:cubicBezTo>
                    <a:pt x="333" y="138"/>
                    <a:pt x="331" y="139"/>
                    <a:pt x="350" y="146"/>
                  </a:cubicBezTo>
                  <a:cubicBezTo>
                    <a:pt x="369" y="153"/>
                    <a:pt x="415" y="171"/>
                    <a:pt x="436" y="180"/>
                  </a:cubicBezTo>
                  <a:cubicBezTo>
                    <a:pt x="446" y="194"/>
                    <a:pt x="462" y="193"/>
                    <a:pt x="476" y="202"/>
                  </a:cubicBezTo>
                  <a:cubicBezTo>
                    <a:pt x="486" y="206"/>
                    <a:pt x="486" y="208"/>
                    <a:pt x="492" y="214"/>
                  </a:cubicBezTo>
                  <a:cubicBezTo>
                    <a:pt x="498" y="220"/>
                    <a:pt x="501" y="226"/>
                    <a:pt x="512" y="240"/>
                  </a:cubicBezTo>
                  <a:cubicBezTo>
                    <a:pt x="525" y="267"/>
                    <a:pt x="537" y="274"/>
                    <a:pt x="560" y="296"/>
                  </a:cubicBezTo>
                  <a:cubicBezTo>
                    <a:pt x="572" y="325"/>
                    <a:pt x="583" y="359"/>
                    <a:pt x="603" y="384"/>
                  </a:cubicBezTo>
                  <a:cubicBezTo>
                    <a:pt x="612" y="410"/>
                    <a:pt x="625" y="421"/>
                    <a:pt x="640" y="444"/>
                  </a:cubicBezTo>
                  <a:cubicBezTo>
                    <a:pt x="650" y="457"/>
                    <a:pt x="665" y="484"/>
                    <a:pt x="665" y="484"/>
                  </a:cubicBezTo>
                  <a:cubicBezTo>
                    <a:pt x="677" y="526"/>
                    <a:pt x="661" y="476"/>
                    <a:pt x="678" y="512"/>
                  </a:cubicBezTo>
                  <a:cubicBezTo>
                    <a:pt x="681" y="520"/>
                    <a:pt x="686" y="536"/>
                    <a:pt x="686" y="536"/>
                  </a:cubicBezTo>
                  <a:cubicBezTo>
                    <a:pt x="687" y="547"/>
                    <a:pt x="694" y="552"/>
                    <a:pt x="696" y="574"/>
                  </a:cubicBezTo>
                  <a:cubicBezTo>
                    <a:pt x="698" y="596"/>
                    <a:pt x="701" y="642"/>
                    <a:pt x="699" y="668"/>
                  </a:cubicBezTo>
                  <a:cubicBezTo>
                    <a:pt x="693" y="689"/>
                    <a:pt x="696" y="713"/>
                    <a:pt x="686" y="728"/>
                  </a:cubicBezTo>
                  <a:cubicBezTo>
                    <a:pt x="694" y="751"/>
                    <a:pt x="690" y="729"/>
                    <a:pt x="682" y="752"/>
                  </a:cubicBezTo>
                  <a:cubicBezTo>
                    <a:pt x="670" y="789"/>
                    <a:pt x="648" y="869"/>
                    <a:pt x="603" y="880"/>
                  </a:cubicBezTo>
                  <a:cubicBezTo>
                    <a:pt x="594" y="898"/>
                    <a:pt x="581" y="918"/>
                    <a:pt x="562" y="924"/>
                  </a:cubicBezTo>
                  <a:cubicBezTo>
                    <a:pt x="542" y="953"/>
                    <a:pt x="554" y="944"/>
                    <a:pt x="528" y="956"/>
                  </a:cubicBezTo>
                  <a:cubicBezTo>
                    <a:pt x="521" y="977"/>
                    <a:pt x="500" y="980"/>
                    <a:pt x="478" y="988"/>
                  </a:cubicBezTo>
                  <a:cubicBezTo>
                    <a:pt x="470" y="991"/>
                    <a:pt x="475" y="997"/>
                    <a:pt x="466" y="1000"/>
                  </a:cubicBezTo>
                  <a:cubicBezTo>
                    <a:pt x="462" y="1001"/>
                    <a:pt x="458" y="1002"/>
                    <a:pt x="458" y="1002"/>
                  </a:cubicBezTo>
                  <a:cubicBezTo>
                    <a:pt x="453" y="999"/>
                    <a:pt x="443" y="1004"/>
                    <a:pt x="437" y="1004"/>
                  </a:cubicBezTo>
                  <a:cubicBezTo>
                    <a:pt x="432" y="1005"/>
                    <a:pt x="422" y="1021"/>
                    <a:pt x="420" y="1022"/>
                  </a:cubicBezTo>
                  <a:cubicBezTo>
                    <a:pt x="418" y="1023"/>
                    <a:pt x="434" y="1008"/>
                    <a:pt x="425" y="1012"/>
                  </a:cubicBezTo>
                  <a:cubicBezTo>
                    <a:pt x="406" y="1020"/>
                    <a:pt x="383" y="1042"/>
                    <a:pt x="364" y="1044"/>
                  </a:cubicBezTo>
                  <a:cubicBezTo>
                    <a:pt x="372" y="1065"/>
                    <a:pt x="352" y="1067"/>
                    <a:pt x="376" y="1052"/>
                  </a:cubicBezTo>
                  <a:cubicBezTo>
                    <a:pt x="387" y="1053"/>
                    <a:pt x="397" y="1045"/>
                    <a:pt x="408" y="1044"/>
                  </a:cubicBezTo>
                  <a:cubicBezTo>
                    <a:pt x="460" y="1041"/>
                    <a:pt x="420" y="1030"/>
                    <a:pt x="450" y="1040"/>
                  </a:cubicBezTo>
                  <a:cubicBezTo>
                    <a:pt x="461" y="1036"/>
                    <a:pt x="466" y="1036"/>
                    <a:pt x="476" y="1032"/>
                  </a:cubicBezTo>
                  <a:cubicBezTo>
                    <a:pt x="486" y="1028"/>
                    <a:pt x="500" y="1022"/>
                    <a:pt x="512" y="1016"/>
                  </a:cubicBezTo>
                  <a:cubicBezTo>
                    <a:pt x="527" y="1008"/>
                    <a:pt x="542" y="1004"/>
                    <a:pt x="548" y="998"/>
                  </a:cubicBezTo>
                  <a:cubicBezTo>
                    <a:pt x="554" y="992"/>
                    <a:pt x="547" y="983"/>
                    <a:pt x="549" y="980"/>
                  </a:cubicBezTo>
                  <a:cubicBezTo>
                    <a:pt x="558" y="972"/>
                    <a:pt x="556" y="981"/>
                    <a:pt x="562" y="978"/>
                  </a:cubicBezTo>
                  <a:cubicBezTo>
                    <a:pt x="568" y="975"/>
                    <a:pt x="581" y="967"/>
                    <a:pt x="587" y="964"/>
                  </a:cubicBezTo>
                  <a:cubicBezTo>
                    <a:pt x="596" y="958"/>
                    <a:pt x="588" y="965"/>
                    <a:pt x="596" y="960"/>
                  </a:cubicBezTo>
                  <a:cubicBezTo>
                    <a:pt x="604" y="955"/>
                    <a:pt x="623" y="948"/>
                    <a:pt x="636" y="936"/>
                  </a:cubicBezTo>
                  <a:cubicBezTo>
                    <a:pt x="649" y="920"/>
                    <a:pt x="664" y="901"/>
                    <a:pt x="672" y="886"/>
                  </a:cubicBezTo>
                  <a:cubicBezTo>
                    <a:pt x="680" y="876"/>
                    <a:pt x="677" y="879"/>
                    <a:pt x="682" y="874"/>
                  </a:cubicBezTo>
                  <a:cubicBezTo>
                    <a:pt x="685" y="867"/>
                    <a:pt x="694" y="867"/>
                    <a:pt x="700" y="858"/>
                  </a:cubicBezTo>
                  <a:cubicBezTo>
                    <a:pt x="706" y="849"/>
                    <a:pt x="711" y="840"/>
                    <a:pt x="720" y="820"/>
                  </a:cubicBezTo>
                  <a:cubicBezTo>
                    <a:pt x="729" y="800"/>
                    <a:pt x="749" y="759"/>
                    <a:pt x="757" y="740"/>
                  </a:cubicBezTo>
                  <a:cubicBezTo>
                    <a:pt x="768" y="694"/>
                    <a:pt x="745" y="741"/>
                    <a:pt x="768" y="708"/>
                  </a:cubicBezTo>
                  <a:cubicBezTo>
                    <a:pt x="771" y="695"/>
                    <a:pt x="770" y="685"/>
                    <a:pt x="774" y="664"/>
                  </a:cubicBezTo>
                  <a:cubicBezTo>
                    <a:pt x="778" y="643"/>
                    <a:pt x="787" y="605"/>
                    <a:pt x="790" y="580"/>
                  </a:cubicBezTo>
                  <a:cubicBezTo>
                    <a:pt x="791" y="555"/>
                    <a:pt x="795" y="541"/>
                    <a:pt x="794" y="516"/>
                  </a:cubicBezTo>
                  <a:cubicBezTo>
                    <a:pt x="793" y="497"/>
                    <a:pt x="795" y="478"/>
                    <a:pt x="794" y="466"/>
                  </a:cubicBezTo>
                  <a:cubicBezTo>
                    <a:pt x="793" y="454"/>
                    <a:pt x="793" y="454"/>
                    <a:pt x="790" y="446"/>
                  </a:cubicBezTo>
                  <a:cubicBezTo>
                    <a:pt x="785" y="434"/>
                    <a:pt x="782" y="419"/>
                    <a:pt x="776" y="418"/>
                  </a:cubicBezTo>
                  <a:cubicBezTo>
                    <a:pt x="773" y="409"/>
                    <a:pt x="776" y="395"/>
                    <a:pt x="774" y="390"/>
                  </a:cubicBezTo>
                  <a:cubicBezTo>
                    <a:pt x="769" y="390"/>
                    <a:pt x="777" y="396"/>
                    <a:pt x="764" y="386"/>
                  </a:cubicBezTo>
                  <a:cubicBezTo>
                    <a:pt x="766" y="376"/>
                    <a:pt x="758" y="368"/>
                    <a:pt x="758" y="368"/>
                  </a:cubicBezTo>
                  <a:cubicBezTo>
                    <a:pt x="753" y="364"/>
                    <a:pt x="755" y="337"/>
                    <a:pt x="746" y="334"/>
                  </a:cubicBezTo>
                  <a:cubicBezTo>
                    <a:pt x="742" y="323"/>
                    <a:pt x="747" y="322"/>
                    <a:pt x="734" y="300"/>
                  </a:cubicBezTo>
                  <a:cubicBezTo>
                    <a:pt x="707" y="265"/>
                    <a:pt x="702" y="230"/>
                    <a:pt x="666" y="204"/>
                  </a:cubicBezTo>
                  <a:cubicBezTo>
                    <a:pt x="655" y="182"/>
                    <a:pt x="636" y="159"/>
                    <a:pt x="614" y="148"/>
                  </a:cubicBezTo>
                  <a:cubicBezTo>
                    <a:pt x="603" y="129"/>
                    <a:pt x="576" y="108"/>
                    <a:pt x="558" y="96"/>
                  </a:cubicBezTo>
                  <a:cubicBezTo>
                    <a:pt x="545" y="78"/>
                    <a:pt x="529" y="76"/>
                    <a:pt x="510" y="64"/>
                  </a:cubicBezTo>
                  <a:cubicBezTo>
                    <a:pt x="493" y="60"/>
                    <a:pt x="478" y="45"/>
                    <a:pt x="468" y="40"/>
                  </a:cubicBezTo>
                  <a:cubicBezTo>
                    <a:pt x="458" y="35"/>
                    <a:pt x="461" y="36"/>
                    <a:pt x="452" y="34"/>
                  </a:cubicBezTo>
                  <a:cubicBezTo>
                    <a:pt x="442" y="27"/>
                    <a:pt x="412" y="28"/>
                    <a:pt x="412" y="28"/>
                  </a:cubicBezTo>
                  <a:cubicBezTo>
                    <a:pt x="396" y="29"/>
                    <a:pt x="385" y="17"/>
                    <a:pt x="368" y="16"/>
                  </a:cubicBezTo>
                  <a:cubicBezTo>
                    <a:pt x="358" y="14"/>
                    <a:pt x="368" y="12"/>
                    <a:pt x="356" y="10"/>
                  </a:cubicBezTo>
                  <a:cubicBezTo>
                    <a:pt x="344" y="8"/>
                    <a:pt x="327" y="5"/>
                    <a:pt x="296" y="6"/>
                  </a:cubicBezTo>
                  <a:cubicBezTo>
                    <a:pt x="234" y="0"/>
                    <a:pt x="228" y="7"/>
                    <a:pt x="170" y="14"/>
                  </a:cubicBezTo>
                  <a:cubicBezTo>
                    <a:pt x="145" y="22"/>
                    <a:pt x="115" y="50"/>
                    <a:pt x="90" y="58"/>
                  </a:cubicBezTo>
                  <a:cubicBezTo>
                    <a:pt x="75" y="63"/>
                    <a:pt x="50" y="84"/>
                    <a:pt x="50" y="84"/>
                  </a:cubicBezTo>
                  <a:cubicBezTo>
                    <a:pt x="24" y="109"/>
                    <a:pt x="48" y="71"/>
                    <a:pt x="28" y="110"/>
                  </a:cubicBezTo>
                  <a:cubicBezTo>
                    <a:pt x="23" y="119"/>
                    <a:pt x="0" y="146"/>
                    <a:pt x="2" y="148"/>
                  </a:cubicBezTo>
                  <a:lnTo>
                    <a:pt x="43" y="120"/>
                  </a:lnTo>
                </a:path>
              </a:pathLst>
            </a:custGeom>
            <a:gradFill rotWithShape="1">
              <a:gsLst>
                <a:gs pos="0">
                  <a:srgbClr val="66FFFF">
                    <a:alpha val="100000"/>
                  </a:srgbClr>
                </a:gs>
                <a:gs pos="100000">
                  <a:schemeClr val="bg1">
                    <a:alpha val="28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2" name="4-Point Star 119871"/>
            <p:cNvSpPr/>
            <p:nvPr/>
          </p:nvSpPr>
          <p:spPr>
            <a:xfrm rot="1136519">
              <a:off x="1565" y="3577"/>
              <a:ext cx="118" cy="110"/>
            </a:xfrm>
            <a:prstGeom prst="star4">
              <a:avLst>
                <a:gd name="adj" fmla="val 5106"/>
              </a:avLst>
            </a:prstGeom>
            <a:solidFill>
              <a:schemeClr val="bg1"/>
            </a:solidFill>
            <a:ln w="9525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3" name="4-Point Star 119872"/>
            <p:cNvSpPr/>
            <p:nvPr/>
          </p:nvSpPr>
          <p:spPr>
            <a:xfrm rot="-1174821">
              <a:off x="1563" y="3577"/>
              <a:ext cx="118" cy="110"/>
            </a:xfrm>
            <a:prstGeom prst="star4">
              <a:avLst>
                <a:gd name="adj" fmla="val 4384"/>
              </a:avLst>
            </a:prstGeom>
            <a:solidFill>
              <a:schemeClr val="bg1"/>
            </a:solidFill>
            <a:ln w="254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4" name="Action Button: Custom 119873"/>
          <p:cNvSpPr/>
          <p:nvPr/>
        </p:nvSpPr>
        <p:spPr>
          <a:xfrm>
            <a:off x="14732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19875" name="Action Button: Custom 119874"/>
          <p:cNvSpPr/>
          <p:nvPr/>
        </p:nvSpPr>
        <p:spPr>
          <a:xfrm>
            <a:off x="26479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9876" name="Action Button: Custom 119875"/>
          <p:cNvSpPr/>
          <p:nvPr/>
        </p:nvSpPr>
        <p:spPr>
          <a:xfrm>
            <a:off x="38671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9877" name="Action Button: Custom 119876"/>
          <p:cNvSpPr/>
          <p:nvPr/>
        </p:nvSpPr>
        <p:spPr>
          <a:xfrm>
            <a:off x="5048250" y="57277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19878" name="Action Button: Custom 119877"/>
          <p:cNvSpPr/>
          <p:nvPr/>
        </p:nvSpPr>
        <p:spPr>
          <a:xfrm>
            <a:off x="62357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19879" name="Action Button: Custom 119878"/>
          <p:cNvSpPr/>
          <p:nvPr/>
        </p:nvSpPr>
        <p:spPr>
          <a:xfrm>
            <a:off x="74485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119880" name="Group 119879"/>
          <p:cNvGrpSpPr/>
          <p:nvPr/>
        </p:nvGrpSpPr>
        <p:grpSpPr>
          <a:xfrm>
            <a:off x="7158355" y="2615565"/>
            <a:ext cx="1774825" cy="1774825"/>
            <a:chOff x="3032" y="3010"/>
            <a:chExt cx="1118" cy="1118"/>
          </a:xfrm>
        </p:grpSpPr>
        <p:sp>
          <p:nvSpPr>
            <p:cNvPr id="119881" name="Oval 119880"/>
            <p:cNvSpPr/>
            <p:nvPr/>
          </p:nvSpPr>
          <p:spPr>
            <a:xfrm>
              <a:off x="3032" y="3010"/>
              <a:ext cx="1118" cy="11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2" name="Straight Connector 119881"/>
            <p:cNvSpPr/>
            <p:nvPr/>
          </p:nvSpPr>
          <p:spPr>
            <a:xfrm flipV="1">
              <a:off x="3868" y="3371"/>
              <a:ext cx="136" cy="1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3" name="Straight Connector 119882"/>
            <p:cNvSpPr/>
            <p:nvPr/>
          </p:nvSpPr>
          <p:spPr>
            <a:xfrm flipH="1" flipV="1">
              <a:off x="3879" y="3177"/>
              <a:ext cx="125" cy="1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4" name="Straight Connector 119883"/>
            <p:cNvSpPr/>
            <p:nvPr/>
          </p:nvSpPr>
          <p:spPr>
            <a:xfrm>
              <a:off x="3653" y="3137"/>
              <a:ext cx="230" cy="4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5" name="Straight Connector 119884"/>
            <p:cNvSpPr/>
            <p:nvPr/>
          </p:nvSpPr>
          <p:spPr>
            <a:xfrm flipV="1">
              <a:off x="3238" y="3118"/>
              <a:ext cx="67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6" name="Straight Connector 119885"/>
            <p:cNvSpPr/>
            <p:nvPr/>
          </p:nvSpPr>
          <p:spPr>
            <a:xfrm>
              <a:off x="3242" y="3694"/>
              <a:ext cx="256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7" name="Straight Connector 119886"/>
            <p:cNvSpPr/>
            <p:nvPr/>
          </p:nvSpPr>
          <p:spPr>
            <a:xfrm flipV="1">
              <a:off x="3180" y="3302"/>
              <a:ext cx="126" cy="1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8" name="Straight Connector 119887"/>
            <p:cNvSpPr/>
            <p:nvPr/>
          </p:nvSpPr>
          <p:spPr>
            <a:xfrm flipH="1" flipV="1">
              <a:off x="3180" y="3471"/>
              <a:ext cx="63" cy="2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9" name="Straight Connector 119888"/>
            <p:cNvSpPr/>
            <p:nvPr/>
          </p:nvSpPr>
          <p:spPr>
            <a:xfrm>
              <a:off x="4002" y="3371"/>
              <a:ext cx="129" cy="7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0" name="Straight Connector 119889"/>
            <p:cNvSpPr/>
            <p:nvPr/>
          </p:nvSpPr>
          <p:spPr>
            <a:xfrm>
              <a:off x="3894" y="3769"/>
              <a:ext cx="134" cy="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1" name="Straight Connector 119890"/>
            <p:cNvSpPr/>
            <p:nvPr/>
          </p:nvSpPr>
          <p:spPr>
            <a:xfrm flipV="1">
              <a:off x="4032" y="3810"/>
              <a:ext cx="62" cy="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2" name="Straight Connector 119891"/>
            <p:cNvSpPr/>
            <p:nvPr/>
          </p:nvSpPr>
          <p:spPr>
            <a:xfrm flipV="1">
              <a:off x="4021" y="3836"/>
              <a:ext cx="9" cy="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3" name="Straight Connector 119892"/>
            <p:cNvSpPr/>
            <p:nvPr/>
          </p:nvSpPr>
          <p:spPr>
            <a:xfrm flipV="1">
              <a:off x="3623" y="3876"/>
              <a:ext cx="43" cy="1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4" name="Straight Connector 119893"/>
            <p:cNvSpPr/>
            <p:nvPr/>
          </p:nvSpPr>
          <p:spPr>
            <a:xfrm>
              <a:off x="3626" y="4060"/>
              <a:ext cx="103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5" name="Straight Connector 119894"/>
            <p:cNvSpPr/>
            <p:nvPr/>
          </p:nvSpPr>
          <p:spPr>
            <a:xfrm flipV="1">
              <a:off x="3344" y="4059"/>
              <a:ext cx="280" cy="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6" name="Straight Connector 119895"/>
            <p:cNvSpPr/>
            <p:nvPr/>
          </p:nvSpPr>
          <p:spPr>
            <a:xfrm flipV="1">
              <a:off x="3198" y="3692"/>
              <a:ext cx="45" cy="2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7" name="Straight Connector 119896"/>
            <p:cNvSpPr/>
            <p:nvPr/>
          </p:nvSpPr>
          <p:spPr>
            <a:xfrm>
              <a:off x="3198" y="3896"/>
              <a:ext cx="152" cy="1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8" name="Straight Connector 119897"/>
            <p:cNvSpPr/>
            <p:nvPr/>
          </p:nvSpPr>
          <p:spPr>
            <a:xfrm flipV="1">
              <a:off x="3038" y="3471"/>
              <a:ext cx="137" cy="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9" name="Straight Connector 119898"/>
            <p:cNvSpPr/>
            <p:nvPr/>
          </p:nvSpPr>
          <p:spPr>
            <a:xfrm flipV="1">
              <a:off x="3882" y="3124"/>
              <a:ext cx="38" cy="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0" name="Straight Connector 119899"/>
            <p:cNvSpPr/>
            <p:nvPr/>
          </p:nvSpPr>
          <p:spPr>
            <a:xfrm>
              <a:off x="3112" y="3851"/>
              <a:ext cx="86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1" name="Regular Pentagon 119900"/>
            <p:cNvSpPr/>
            <p:nvPr/>
          </p:nvSpPr>
          <p:spPr>
            <a:xfrm rot="20100000">
              <a:off x="3499" y="3466"/>
              <a:ext cx="403" cy="371"/>
            </a:xfrm>
            <a:prstGeom prst="pentagon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Straight Connector 119901"/>
            <p:cNvSpPr/>
            <p:nvPr/>
          </p:nvSpPr>
          <p:spPr>
            <a:xfrm flipH="1" flipV="1">
              <a:off x="3527" y="3315"/>
              <a:ext cx="92" cy="1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3" name="Regular Pentagon 119902"/>
            <p:cNvSpPr/>
            <p:nvPr/>
          </p:nvSpPr>
          <p:spPr>
            <a:xfrm rot="30901992">
              <a:off x="3278" y="3057"/>
              <a:ext cx="376" cy="265"/>
            </a:xfrm>
            <a:prstGeom prst="pentagon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04" name="Action Button: Custom 119903"/>
          <p:cNvSpPr/>
          <p:nvPr/>
        </p:nvSpPr>
        <p:spPr>
          <a:xfrm>
            <a:off x="14859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xx</a:t>
            </a:r>
          </a:p>
        </p:txBody>
      </p:sp>
      <p:sp>
        <p:nvSpPr>
          <p:cNvPr id="119905" name="Action Button: Custom 119904"/>
          <p:cNvSpPr/>
          <p:nvPr/>
        </p:nvSpPr>
        <p:spPr>
          <a:xfrm>
            <a:off x="26606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bb</a:t>
            </a:r>
          </a:p>
        </p:txBody>
      </p:sp>
      <p:sp>
        <p:nvSpPr>
          <p:cNvPr id="119906" name="Action Button: Custom 119905"/>
          <p:cNvSpPr/>
          <p:nvPr/>
        </p:nvSpPr>
        <p:spPr>
          <a:xfrm>
            <a:off x="38798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119907" name="Action Button: Custom 119906"/>
          <p:cNvSpPr/>
          <p:nvPr/>
        </p:nvSpPr>
        <p:spPr>
          <a:xfrm>
            <a:off x="5060950" y="62738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rr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908" name="Action Button: Custom 119907"/>
          <p:cNvSpPr/>
          <p:nvPr/>
        </p:nvSpPr>
        <p:spPr>
          <a:xfrm>
            <a:off x="62484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ff</a:t>
            </a:r>
          </a:p>
        </p:txBody>
      </p:sp>
      <p:sp>
        <p:nvSpPr>
          <p:cNvPr id="119909" name="Action Button: Custom 119908"/>
          <p:cNvSpPr/>
          <p:nvPr/>
        </p:nvSpPr>
        <p:spPr>
          <a:xfrm>
            <a:off x="74612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ss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9910" name="Group 119909"/>
          <p:cNvGrpSpPr/>
          <p:nvPr/>
        </p:nvGrpSpPr>
        <p:grpSpPr>
          <a:xfrm rot="16200000">
            <a:off x="43180" y="2129790"/>
            <a:ext cx="3219450" cy="3063875"/>
            <a:chOff x="42" y="614"/>
            <a:chExt cx="2028" cy="1930"/>
          </a:xfrm>
        </p:grpSpPr>
        <p:grpSp>
          <p:nvGrpSpPr>
            <p:cNvPr id="119911" name="Group 119910"/>
            <p:cNvGrpSpPr/>
            <p:nvPr/>
          </p:nvGrpSpPr>
          <p:grpSpPr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119912" name="Rounded Rectangle 119911"/>
              <p:cNvSpPr/>
              <p:nvPr/>
            </p:nvSpPr>
            <p:spPr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3" name="Freeform 119912"/>
              <p:cNvSpPr/>
              <p:nvPr/>
            </p:nvSpPr>
            <p:spPr>
              <a:xfrm>
                <a:off x="642" y="1100"/>
                <a:ext cx="929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4" name="Freeform 119913"/>
              <p:cNvSpPr/>
              <p:nvPr/>
            </p:nvSpPr>
            <p:spPr>
              <a:xfrm>
                <a:off x="1369" y="1139"/>
                <a:ext cx="239" cy="883"/>
              </a:xfrm>
              <a:custGeom>
                <a:avLst/>
                <a:gdLst/>
                <a:ahLst/>
                <a:cxnLst/>
                <a:rect l="0" t="0" r="0" b="0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15" name="Group 119914"/>
              <p:cNvGrpSpPr/>
              <p:nvPr/>
            </p:nvGrpSpPr>
            <p:grpSpPr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119916" name="Oval 11991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7" name="Oval 11991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18" name="Group 119917"/>
              <p:cNvGrpSpPr/>
              <p:nvPr/>
            </p:nvGrpSpPr>
            <p:grpSpPr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119919" name="Oval 11991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0" name="Oval 11991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1" name="Group 119920"/>
              <p:cNvGrpSpPr/>
              <p:nvPr/>
            </p:nvGrpSpPr>
            <p:grpSpPr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119922" name="Oval 11992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3" name="Oval 11992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4" name="Group 119923"/>
              <p:cNvGrpSpPr/>
              <p:nvPr/>
            </p:nvGrpSpPr>
            <p:grpSpPr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119925" name="Oval 119924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6" name="Oval 119925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7" name="Group 119926"/>
              <p:cNvGrpSpPr/>
              <p:nvPr/>
            </p:nvGrpSpPr>
            <p:grpSpPr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119928" name="Oval 119927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9" name="Oval 119928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0" name="Group 119929"/>
              <p:cNvGrpSpPr/>
              <p:nvPr/>
            </p:nvGrpSpPr>
            <p:grpSpPr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119931" name="Oval 119930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2" name="Oval 119931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3" name="Group 119932"/>
              <p:cNvGrpSpPr/>
              <p:nvPr/>
            </p:nvGrpSpPr>
            <p:grpSpPr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119934" name="Oval 119933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5" name="Oval 119934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6" name="Group 119935"/>
              <p:cNvGrpSpPr/>
              <p:nvPr/>
            </p:nvGrpSpPr>
            <p:grpSpPr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119937" name="Oval 119936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8" name="Oval 119937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9" name="Group 119938"/>
              <p:cNvGrpSpPr/>
              <p:nvPr/>
            </p:nvGrpSpPr>
            <p:grpSpPr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119940" name="Oval 119939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1" name="Oval 119940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2" name="Group 119941"/>
              <p:cNvGrpSpPr/>
              <p:nvPr/>
            </p:nvGrpSpPr>
            <p:grpSpPr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119943" name="Oval 119942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4" name="Oval 119943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5" name="Group 119944"/>
              <p:cNvGrpSpPr/>
              <p:nvPr/>
            </p:nvGrpSpPr>
            <p:grpSpPr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119946" name="Oval 11994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7" name="Oval 11994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8" name="Group 119947"/>
              <p:cNvGrpSpPr/>
              <p:nvPr/>
            </p:nvGrpSpPr>
            <p:grpSpPr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119949" name="Oval 11994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0" name="Oval 11994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51" name="Group 119950"/>
              <p:cNvGrpSpPr/>
              <p:nvPr/>
            </p:nvGrpSpPr>
            <p:grpSpPr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119952" name="Oval 11995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3" name="Oval 11995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54" name="Straight Connector 119953"/>
              <p:cNvSpPr/>
              <p:nvPr/>
            </p:nvSpPr>
            <p:spPr>
              <a:xfrm flipH="1">
                <a:off x="602" y="1307"/>
                <a:ext cx="40" cy="1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955" name="Straight Connector 119954"/>
              <p:cNvSpPr/>
              <p:nvPr/>
            </p:nvSpPr>
            <p:spPr>
              <a:xfrm flipH="1">
                <a:off x="1263" y="2019"/>
                <a:ext cx="150" cy="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956" name="Straight Connector 119955"/>
              <p:cNvSpPr/>
              <p:nvPr/>
            </p:nvSpPr>
            <p:spPr>
              <a:xfrm>
                <a:off x="1549" y="1102"/>
                <a:ext cx="53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9957" name="Straight Connector 119956"/>
            <p:cNvSpPr/>
            <p:nvPr/>
          </p:nvSpPr>
          <p:spPr>
            <a:xfrm flipV="1">
              <a:off x="42" y="1578"/>
              <a:ext cx="1014" cy="966"/>
            </a:xfrm>
            <a:prstGeom prst="line">
              <a:avLst/>
            </a:prstGeom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9958" name="Freeform 119957"/>
          <p:cNvSpPr/>
          <p:nvPr/>
        </p:nvSpPr>
        <p:spPr>
          <a:xfrm>
            <a:off x="5200650" y="1558925"/>
            <a:ext cx="631825" cy="636588"/>
          </a:xfrm>
          <a:custGeom>
            <a:avLst/>
            <a:gdLst/>
            <a:ahLst/>
            <a:cxnLst/>
            <a:rect l="0" t="0" r="0" b="0"/>
            <a:pathLst>
              <a:path w="398" h="401">
                <a:moveTo>
                  <a:pt x="343" y="330"/>
                </a:moveTo>
                <a:lnTo>
                  <a:pt x="312" y="355"/>
                </a:lnTo>
                <a:lnTo>
                  <a:pt x="300" y="364"/>
                </a:lnTo>
                <a:lnTo>
                  <a:pt x="290" y="372"/>
                </a:lnTo>
                <a:lnTo>
                  <a:pt x="278" y="378"/>
                </a:lnTo>
                <a:lnTo>
                  <a:pt x="251" y="391"/>
                </a:lnTo>
                <a:lnTo>
                  <a:pt x="219" y="399"/>
                </a:lnTo>
                <a:lnTo>
                  <a:pt x="191" y="401"/>
                </a:lnTo>
                <a:lnTo>
                  <a:pt x="162" y="396"/>
                </a:lnTo>
                <a:lnTo>
                  <a:pt x="121" y="388"/>
                </a:lnTo>
                <a:lnTo>
                  <a:pt x="82" y="376"/>
                </a:lnTo>
                <a:lnTo>
                  <a:pt x="54" y="364"/>
                </a:lnTo>
                <a:lnTo>
                  <a:pt x="30" y="347"/>
                </a:lnTo>
                <a:lnTo>
                  <a:pt x="19" y="334"/>
                </a:lnTo>
                <a:lnTo>
                  <a:pt x="12" y="321"/>
                </a:lnTo>
                <a:lnTo>
                  <a:pt x="6" y="295"/>
                </a:lnTo>
                <a:lnTo>
                  <a:pt x="2" y="263"/>
                </a:lnTo>
                <a:lnTo>
                  <a:pt x="0" y="238"/>
                </a:lnTo>
                <a:lnTo>
                  <a:pt x="9" y="211"/>
                </a:lnTo>
                <a:lnTo>
                  <a:pt x="36" y="198"/>
                </a:lnTo>
                <a:lnTo>
                  <a:pt x="343" y="0"/>
                </a:lnTo>
                <a:lnTo>
                  <a:pt x="338" y="29"/>
                </a:lnTo>
                <a:lnTo>
                  <a:pt x="338" y="71"/>
                </a:lnTo>
                <a:lnTo>
                  <a:pt x="353" y="108"/>
                </a:lnTo>
                <a:lnTo>
                  <a:pt x="381" y="148"/>
                </a:lnTo>
                <a:lnTo>
                  <a:pt x="398" y="201"/>
                </a:lnTo>
                <a:lnTo>
                  <a:pt x="392" y="255"/>
                </a:lnTo>
                <a:lnTo>
                  <a:pt x="373" y="299"/>
                </a:lnTo>
                <a:lnTo>
                  <a:pt x="343" y="3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3175" cap="flat" cmpd="sng">
            <a:solidFill>
              <a:schemeClr val="bg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9959" name="Group 119958"/>
          <p:cNvGrpSpPr/>
          <p:nvPr/>
        </p:nvGrpSpPr>
        <p:grpSpPr>
          <a:xfrm>
            <a:off x="5874385" y="2126933"/>
            <a:ext cx="930275" cy="1166812"/>
            <a:chOff x="552" y="1991"/>
            <a:chExt cx="586" cy="735"/>
          </a:xfrm>
        </p:grpSpPr>
        <p:sp>
          <p:nvSpPr>
            <p:cNvPr id="119960" name="Freeform 119959"/>
            <p:cNvSpPr/>
            <p:nvPr/>
          </p:nvSpPr>
          <p:spPr>
            <a:xfrm>
              <a:off x="555" y="2100"/>
              <a:ext cx="580" cy="527"/>
            </a:xfrm>
            <a:custGeom>
              <a:avLst/>
              <a:gdLst>
                <a:gd name="txL" fmla="*/ 2638 w 21600"/>
                <a:gd name="txT" fmla="*/ 2638 h 21600"/>
                <a:gd name="txR" fmla="*/ 18962 w 21600"/>
                <a:gd name="txB" fmla="*/ 18962 h 21600"/>
              </a:gdLst>
              <a:ahLst/>
              <a:cxnLst>
                <a:cxn ang="0">
                  <a:pos x="20762" y="10800"/>
                </a:cxn>
                <a:cxn ang="90">
                  <a:pos x="10800" y="21600"/>
                </a:cxn>
                <a:cxn ang="180">
                  <a:pos x="838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676" y="21600"/>
                  </a:lnTo>
                  <a:lnTo>
                    <a:pt x="199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75000"/>
                  </a:schemeClr>
                </a:gs>
              </a:gsLst>
              <a:lin ang="0" scaled="1"/>
              <a:tileRect/>
            </a:gra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1" name="Oval 119960"/>
            <p:cNvSpPr/>
            <p:nvPr/>
          </p:nvSpPr>
          <p:spPr>
            <a:xfrm rot="21642543">
              <a:off x="600" y="2522"/>
              <a:ext cx="488" cy="20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2" name="Oval 119961"/>
            <p:cNvSpPr/>
            <p:nvPr/>
          </p:nvSpPr>
          <p:spPr>
            <a:xfrm rot="21642543">
              <a:off x="610" y="2526"/>
              <a:ext cx="467" cy="18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3" name="Oval 119962"/>
            <p:cNvSpPr/>
            <p:nvPr/>
          </p:nvSpPr>
          <p:spPr>
            <a:xfrm rot="21642543">
              <a:off x="552" y="1991"/>
              <a:ext cx="586" cy="22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4" name="Oval 119963"/>
            <p:cNvSpPr/>
            <p:nvPr/>
          </p:nvSpPr>
          <p:spPr>
            <a:xfrm rot="21642543">
              <a:off x="569" y="2001"/>
              <a:ext cx="547" cy="20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5" name="Oval 119964"/>
            <p:cNvSpPr/>
            <p:nvPr/>
          </p:nvSpPr>
          <p:spPr>
            <a:xfrm rot="21642543">
              <a:off x="767" y="2593"/>
              <a:ext cx="149" cy="5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6" name="Straight Connector 119965"/>
            <p:cNvSpPr/>
            <p:nvPr/>
          </p:nvSpPr>
          <p:spPr>
            <a:xfrm>
              <a:off x="572" y="2146"/>
              <a:ext cx="39" cy="447"/>
            </a:xfrm>
            <a:prstGeom prst="line">
              <a:avLst/>
            </a:prstGeom>
            <a:ln w="3175" cap="rnd" cmpd="sng">
              <a:solidFill>
                <a:schemeClr val="hlink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19967" name="Freeform 119966"/>
          <p:cNvSpPr/>
          <p:nvPr/>
        </p:nvSpPr>
        <p:spPr>
          <a:xfrm>
            <a:off x="5200650" y="2046288"/>
            <a:ext cx="395288" cy="863600"/>
          </a:xfrm>
          <a:custGeom>
            <a:avLst/>
            <a:gdLst/>
            <a:ahLst/>
            <a:cxnLst/>
            <a:rect l="0" t="0" r="0" b="0"/>
            <a:pathLst>
              <a:path w="249" h="544">
                <a:moveTo>
                  <a:pt x="110" y="186"/>
                </a:moveTo>
                <a:lnTo>
                  <a:pt x="149" y="192"/>
                </a:lnTo>
                <a:lnTo>
                  <a:pt x="164" y="207"/>
                </a:lnTo>
                <a:lnTo>
                  <a:pt x="174" y="225"/>
                </a:lnTo>
                <a:lnTo>
                  <a:pt x="189" y="289"/>
                </a:lnTo>
                <a:lnTo>
                  <a:pt x="198" y="360"/>
                </a:lnTo>
                <a:lnTo>
                  <a:pt x="204" y="478"/>
                </a:lnTo>
                <a:lnTo>
                  <a:pt x="207" y="540"/>
                </a:lnTo>
                <a:lnTo>
                  <a:pt x="248" y="544"/>
                </a:lnTo>
                <a:lnTo>
                  <a:pt x="249" y="517"/>
                </a:lnTo>
                <a:lnTo>
                  <a:pt x="249" y="436"/>
                </a:lnTo>
                <a:lnTo>
                  <a:pt x="246" y="337"/>
                </a:lnTo>
                <a:lnTo>
                  <a:pt x="234" y="259"/>
                </a:lnTo>
                <a:lnTo>
                  <a:pt x="219" y="198"/>
                </a:lnTo>
                <a:lnTo>
                  <a:pt x="188" y="156"/>
                </a:lnTo>
                <a:lnTo>
                  <a:pt x="156" y="133"/>
                </a:lnTo>
                <a:lnTo>
                  <a:pt x="131" y="123"/>
                </a:lnTo>
                <a:lnTo>
                  <a:pt x="104" y="109"/>
                </a:lnTo>
                <a:lnTo>
                  <a:pt x="86" y="93"/>
                </a:lnTo>
                <a:lnTo>
                  <a:pt x="75" y="79"/>
                </a:lnTo>
                <a:lnTo>
                  <a:pt x="44" y="58"/>
                </a:lnTo>
                <a:lnTo>
                  <a:pt x="26" y="39"/>
                </a:lnTo>
                <a:lnTo>
                  <a:pt x="9" y="3"/>
                </a:lnTo>
                <a:lnTo>
                  <a:pt x="0" y="0"/>
                </a:lnTo>
                <a:lnTo>
                  <a:pt x="3" y="40"/>
                </a:lnTo>
                <a:lnTo>
                  <a:pt x="6" y="64"/>
                </a:lnTo>
                <a:lnTo>
                  <a:pt x="9" y="93"/>
                </a:lnTo>
                <a:lnTo>
                  <a:pt x="23" y="126"/>
                </a:lnTo>
                <a:lnTo>
                  <a:pt x="38" y="150"/>
                </a:lnTo>
                <a:lnTo>
                  <a:pt x="51" y="165"/>
                </a:lnTo>
                <a:lnTo>
                  <a:pt x="63" y="172"/>
                </a:lnTo>
                <a:lnTo>
                  <a:pt x="75" y="181"/>
                </a:lnTo>
                <a:lnTo>
                  <a:pt x="110" y="18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317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9968" name="Group 119967"/>
          <p:cNvGrpSpPr/>
          <p:nvPr/>
        </p:nvGrpSpPr>
        <p:grpSpPr>
          <a:xfrm>
            <a:off x="5701030" y="4181158"/>
            <a:ext cx="1701800" cy="1227137"/>
            <a:chOff x="1288" y="1941"/>
            <a:chExt cx="921" cy="664"/>
          </a:xfrm>
        </p:grpSpPr>
        <p:sp>
          <p:nvSpPr>
            <p:cNvPr id="119969" name="Oval 119968"/>
            <p:cNvSpPr/>
            <p:nvPr/>
          </p:nvSpPr>
          <p:spPr>
            <a:xfrm rot="10800000">
              <a:off x="1299" y="2437"/>
              <a:ext cx="901" cy="168"/>
            </a:xfrm>
            <a:prstGeom prst="ellipse">
              <a:avLst/>
            </a:prstGeom>
            <a:noFill/>
            <a:ln w="476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70" name="Group 119969"/>
            <p:cNvGrpSpPr/>
            <p:nvPr/>
          </p:nvGrpSpPr>
          <p:grpSpPr>
            <a:xfrm>
              <a:off x="1288" y="1941"/>
              <a:ext cx="921" cy="659"/>
              <a:chOff x="1288" y="1941"/>
              <a:chExt cx="921" cy="659"/>
            </a:xfrm>
          </p:grpSpPr>
          <p:grpSp>
            <p:nvGrpSpPr>
              <p:cNvPr id="119971" name="Group 119970"/>
              <p:cNvGrpSpPr/>
              <p:nvPr/>
            </p:nvGrpSpPr>
            <p:grpSpPr>
              <a:xfrm>
                <a:off x="1288" y="2041"/>
                <a:ext cx="921" cy="559"/>
                <a:chOff x="-384" y="936"/>
                <a:chExt cx="2050" cy="2400"/>
              </a:xfrm>
            </p:grpSpPr>
            <p:sp>
              <p:nvSpPr>
                <p:cNvPr id="119972" name="Oval 119971"/>
                <p:cNvSpPr/>
                <p:nvPr/>
              </p:nvSpPr>
              <p:spPr>
                <a:xfrm>
                  <a:off x="-368" y="2568"/>
                  <a:ext cx="2016" cy="768"/>
                </a:xfrm>
                <a:prstGeom prst="ellipse">
                  <a:avLst/>
                </a:pr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222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73" name="Freeform 119972"/>
                <p:cNvSpPr/>
                <p:nvPr/>
              </p:nvSpPr>
              <p:spPr>
                <a:xfrm>
                  <a:off x="-384" y="936"/>
                  <a:ext cx="2050" cy="2016"/>
                </a:xfrm>
                <a:custGeom>
                  <a:avLst/>
                  <a:gdLst>
                    <a:gd name="txL" fmla="*/ 1916 w 21600"/>
                    <a:gd name="txT" fmla="*/ 1916 h 21600"/>
                    <a:gd name="txR" fmla="*/ 19683 w 21600"/>
                    <a:gd name="txB" fmla="*/ 19683 h 21600"/>
                  </a:gdLst>
                  <a:ahLst/>
                  <a:cxnLst>
                    <a:cxn ang="0">
                      <a:pos x="21483" y="10800"/>
                    </a:cxn>
                    <a:cxn ang="90">
                      <a:pos x="10800" y="21600"/>
                    </a:cxn>
                    <a:cxn ang="180">
                      <a:pos x="116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74" name="Oval 119973"/>
              <p:cNvSpPr/>
              <p:nvPr/>
            </p:nvSpPr>
            <p:spPr>
              <a:xfrm>
                <a:off x="1288" y="1941"/>
                <a:ext cx="921" cy="181"/>
              </a:xfrm>
              <a:prstGeom prst="ellipse">
                <a:avLst/>
              </a:prstGeom>
              <a:pattFill prst="openDmnd">
                <a:fgClr>
                  <a:srgbClr val="CCFF66">
                    <a:alpha val="97000"/>
                  </a:srgbClr>
                </a:fgClr>
                <a:bgClr>
                  <a:schemeClr val="accent1"/>
                </a:bgClr>
              </a:patt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75" name="Oval 119974"/>
            <p:cNvSpPr/>
            <p:nvPr/>
          </p:nvSpPr>
          <p:spPr>
            <a:xfrm rot="10800000">
              <a:off x="1295" y="1964"/>
              <a:ext cx="887" cy="1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6" name="Oval 119975"/>
            <p:cNvSpPr/>
            <p:nvPr/>
          </p:nvSpPr>
          <p:spPr>
            <a:xfrm rot="10800000">
              <a:off x="1288" y="1948"/>
              <a:ext cx="921" cy="182"/>
            </a:xfrm>
            <a:prstGeom prst="ellipse">
              <a:avLst/>
            </a:prstGeom>
            <a:noFill/>
            <a:ln w="57150" cap="flat" cmpd="thickThin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77" name="Group 119976"/>
          <p:cNvGrpSpPr/>
          <p:nvPr/>
        </p:nvGrpSpPr>
        <p:grpSpPr>
          <a:xfrm>
            <a:off x="1251585" y="589280"/>
            <a:ext cx="2484120" cy="1377315"/>
            <a:chOff x="3064" y="1820"/>
            <a:chExt cx="2304" cy="2304"/>
          </a:xfrm>
        </p:grpSpPr>
        <p:sp>
          <p:nvSpPr>
            <p:cNvPr id="119978" name="Parallelogram 119977"/>
            <p:cNvSpPr/>
            <p:nvPr/>
          </p:nvSpPr>
          <p:spPr>
            <a:xfrm rot="-5400000" flipH="1">
              <a:off x="3941" y="2697"/>
              <a:ext cx="2304" cy="550"/>
            </a:xfrm>
            <a:prstGeom prst="parallelogram">
              <a:avLst>
                <a:gd name="adj" fmla="val 10490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9" name="Parallelogram 119978"/>
            <p:cNvSpPr/>
            <p:nvPr/>
          </p:nvSpPr>
          <p:spPr>
            <a:xfrm>
              <a:off x="3064" y="1832"/>
              <a:ext cx="2304" cy="576"/>
            </a:xfrm>
            <a:prstGeom prst="parallelogram">
              <a:avLst>
                <a:gd name="adj" fmla="val 9792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0" name="Rectangles 119979"/>
            <p:cNvSpPr/>
            <p:nvPr/>
          </p:nvSpPr>
          <p:spPr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87" name="Group 119986"/>
          <p:cNvGrpSpPr/>
          <p:nvPr/>
        </p:nvGrpSpPr>
        <p:grpSpPr>
          <a:xfrm rot="4621480">
            <a:off x="4979988" y="2116138"/>
            <a:ext cx="133350" cy="1416050"/>
            <a:chOff x="742" y="1629"/>
            <a:chExt cx="84" cy="892"/>
          </a:xfrm>
        </p:grpSpPr>
        <p:sp>
          <p:nvSpPr>
            <p:cNvPr id="119988" name="Oval 119987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9" name="Rounded Rectangle 119988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0" name="Group 119989"/>
          <p:cNvGrpSpPr/>
          <p:nvPr/>
        </p:nvGrpSpPr>
        <p:grpSpPr>
          <a:xfrm rot="3776902">
            <a:off x="4711700" y="2212975"/>
            <a:ext cx="133350" cy="1416050"/>
            <a:chOff x="742" y="1629"/>
            <a:chExt cx="84" cy="892"/>
          </a:xfrm>
        </p:grpSpPr>
        <p:sp>
          <p:nvSpPr>
            <p:cNvPr id="119991" name="Oval 119990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92" name="Rounded Rectangle 119991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3" name="Group 119992"/>
          <p:cNvGrpSpPr/>
          <p:nvPr/>
        </p:nvGrpSpPr>
        <p:grpSpPr>
          <a:xfrm>
            <a:off x="725488" y="3685223"/>
            <a:ext cx="1855787" cy="1898650"/>
            <a:chOff x="1979" y="1715"/>
            <a:chExt cx="1849" cy="1892"/>
          </a:xfrm>
        </p:grpSpPr>
        <p:grpSp>
          <p:nvGrpSpPr>
            <p:cNvPr id="119994" name="Group 119993"/>
            <p:cNvGrpSpPr/>
            <p:nvPr/>
          </p:nvGrpSpPr>
          <p:grpSpPr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19995" name="Moon 119994"/>
              <p:cNvSpPr/>
              <p:nvPr/>
            </p:nvSpPr>
            <p:spPr>
              <a:xfrm rot="16200000">
                <a:off x="2802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96" name="Group 119995"/>
              <p:cNvGrpSpPr/>
              <p:nvPr/>
            </p:nvGrpSpPr>
            <p:grpSpPr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19997" name="Oval 119996"/>
                <p:cNvSpPr>
                  <a:spLocks noChangeAspect="1"/>
                </p:cNvSpPr>
                <p:nvPr/>
              </p:nvSpPr>
              <p:spPr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  <a:tileRect/>
                </a:gradFill>
                <a:ln w="2540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8" name="Oval 119997"/>
                <p:cNvSpPr>
                  <a:spLocks noChangeAspect="1"/>
                </p:cNvSpPr>
                <p:nvPr/>
              </p:nvSpPr>
              <p:spPr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9" name="Moon 119998"/>
                <p:cNvSpPr/>
                <p:nvPr/>
              </p:nvSpPr>
              <p:spPr>
                <a:xfrm rot="16200000">
                  <a:off x="2696" y="1863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000" name="Group 119999"/>
            <p:cNvGrpSpPr/>
            <p:nvPr/>
          </p:nvGrpSpPr>
          <p:grpSpPr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0001" name="Moon 120000"/>
              <p:cNvSpPr/>
              <p:nvPr/>
            </p:nvSpPr>
            <p:spPr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2" name="Moon 120001"/>
              <p:cNvSpPr/>
              <p:nvPr/>
            </p:nvSpPr>
            <p:spPr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3" name="Moon 120002"/>
              <p:cNvSpPr/>
              <p:nvPr/>
            </p:nvSpPr>
            <p:spPr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4" name="Moon 120003"/>
              <p:cNvSpPr/>
              <p:nvPr/>
            </p:nvSpPr>
            <p:spPr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95417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4" presetClass="path" presetSubtype="0" repeatCount="1000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185 L -5.55556E-7 -0.02963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10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L -0.00018 0.01227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5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417 -0.01574 -0.00885 -0.04815 -0.02066 -0.0794 C -0.03247 -0.11065 -0.05174 -0.15648 -0.07083 -0.18704 C -0.08993 -0.21759 -0.11319 -0.24259 -0.1349 -0.26296 C -0.15625 -0.28333 -0.17847 -0.29606 -0.20017 -0.30926 C -0.22188 -0.32245 -0.24253 -0.33426 -0.26528 -0.34259 C -0.28819 -0.35093 -0.31372 -0.35764 -0.3375 -0.35926 C -0.36128 -0.36088 -0.38142 -0.35949 -0.40833 -0.35185 C -0.43524 -0.34421 -0.46944 -0.33264 -0.49861 -0.31296 C -0.52778 -0.29329 -0.5592 -0.26505 -0.58333 -0.23333 C -0.60747 -0.20162 -0.6309 -0.15671 -0.64306 -0.12222 C -0.65521 -0.08773 -0.65521 -0.05532 -0.65608 -0.02662 C -0.65694 0.00208 -0.65521 0.0213 -0.64861 0.05 C -0.64201 0.0787 -0.63056 0.11852 -0.61667 0.1463 C -0.60278 0.17407 -0.58767 0.19444 -0.56545 0.21644 C -0.54323 0.23843 -0.52049 0.26528 -0.48333 0.27778 C -0.44618 0.29028 -0.3842 0.29074 -0.34253 0.29144 C -0.30087 0.29213 -0.26406 0.28634 -0.23333 0.28148 C -0.2026 0.27662 -0.17361 0.2669 -0.15816 0.26227 C -0.14271 0.25764 -0.15104 0.25995 -0.14045 0.25394 C -0.12986 0.24792 -0.11441 0.24375 -0.09444 0.22593 C -0.07448 0.2081 -0.03628 0.17431 -0.02083 0.1463 C -0.00538 0.11829 -0.00556 0.0794 -0.00139 0.05741 C 0.00278 0.03542 0.00347 0.025 0.00417 0.01482 C 0.00486 0.00463 0.00486 0.01482 2.77778E-7 -3.7037E-7 Z " pathEditMode="relative" rAng="0" ptsTypes="aaaaaaaaaaaaaaaaaaaaaaaaa">
                                      <p:cBhvr>
                                        <p:cTn id="76" dur="3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1198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90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5400000">
                                      <p:cBhvr>
                                        <p:cTn id="9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05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52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9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9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9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9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9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9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119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0"/>
                            </p:stCondLst>
                            <p:childTnLst>
                              <p:par>
                                <p:cTn id="26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6"/>
                  </p:tgtEl>
                </p:cond>
              </p:nextCondLst>
            </p:seq>
          </p:childTnLst>
        </p:cTn>
      </p:par>
    </p:tnLst>
    <p:bldLst>
      <p:bldP spid="119874" grpId="0" bldLvl="0" animBg="1"/>
      <p:bldP spid="119875" grpId="0" bldLvl="0" animBg="1"/>
      <p:bldP spid="119876" grpId="0" bldLvl="0" animBg="1"/>
      <p:bldP spid="119877" grpId="0" bldLvl="0" animBg="1"/>
      <p:bldP spid="119878" grpId="0" bldLvl="0" animBg="1"/>
      <p:bldP spid="119879" grpId="0" bldLvl="0" animBg="1"/>
      <p:bldP spid="119905" grpId="0" bldLvl="0" animBg="1"/>
      <p:bldP spid="119906" grpId="0" bldLvl="0" animBg="1"/>
      <p:bldP spid="119907" grpId="0" bldLvl="0" animBg="1"/>
      <p:bldP spid="119908" grpId="0" bldLvl="0" animBg="1"/>
      <p:bldP spid="11990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295" y="19685"/>
            <a:ext cx="9049385" cy="6788785"/>
            <a:chOff x="4316349" y="1280160"/>
            <a:chExt cx="6967347" cy="3657600"/>
          </a:xfrm>
        </p:grpSpPr>
        <p:pic>
          <p:nvPicPr>
            <p:cNvPr id="5" name="Picture 4" descr="A picture containing text, clipart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" b="14132"/>
            <a:stretch>
              <a:fillRect/>
            </a:stretch>
          </p:blipFill>
          <p:spPr>
            <a:xfrm>
              <a:off x="4316349" y="1280160"/>
              <a:ext cx="6967347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47024" y="2351678"/>
              <a:ext cx="3120175" cy="71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200" b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3:</a:t>
              </a:r>
            </a:p>
            <a:p>
              <a:pPr lvl="1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chơi: “Ai thông minh”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052955" y="2330450"/>
            <a:ext cx="529399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Ai Thông Minh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 chọn khối theo hiệu lệnh của cô.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1. Cô nói tên khối , trẻ chọn và giơ lên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2. Cô nói đặc điểm của khối trẻ chọn và nói tên khối.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3: Giải câu đố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052955" y="2330450"/>
            <a:ext cx="574865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2:Bé tạo khối</a:t>
            </a: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 trẻ chọn một hình vừa đi vừa hát khi có hiệu lệnh tạo khối., thì trẻ phải biết tìm nhóm và tạo thành khối vuông hoặc khối chữ nhật.</a:t>
            </a: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Luật chơi nếu trẻ không tạo được nhóm phải nhảy lò cò.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19680" y="2330450"/>
            <a:ext cx="5300980" cy="2738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Trang trí bánh  </a:t>
            </a: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Từ những hình ảnh có dạng hình vuông và hình chữ nhật cô đã sưu tầm , trẻ sẽ dán trang trí thành những hộp bánh thật đẹp để trưng bày trong lớp.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4762659"/>
            <a:ext cx="9392884" cy="1235528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1967342" y="1469613"/>
            <a:ext cx="5582491" cy="3569946"/>
            <a:chOff x="2623123" y="816484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623123" y="816484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 chào hẹn gặp lại</a:t>
              </a:r>
              <a:r>
                <a:rPr lang="en-US" altLang="zh-CN" sz="1350"/>
                <a:t>ij</a:t>
              </a:r>
              <a:endParaRPr lang="zh-CN" altLang="en-US" sz="1350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42" y="3684488"/>
            <a:ext cx="1007591" cy="10075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21" y="1265790"/>
            <a:ext cx="834500" cy="8345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" y="1163144"/>
            <a:ext cx="2236277" cy="301511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435071" y="1321360"/>
            <a:ext cx="1225121" cy="783452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7880405" y="1547370"/>
            <a:ext cx="361523" cy="333775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48981" y="3514541"/>
            <a:ext cx="1418269" cy="906968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04" y="2723776"/>
            <a:ext cx="1913446" cy="418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14:flythroug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990600" y="152400"/>
            <a:ext cx="77724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dirty="0">
                <a:latin typeface="+mj-lt"/>
              </a:rPr>
              <a:t>. 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4775" y="-64135"/>
            <a:ext cx="87699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22885" y="74295"/>
            <a:ext cx="874712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i="1">
                <a:latin typeface="Times New Roman" panose="02020603050405020304" pitchFamily="18" charset="0"/>
              </a:rPr>
              <a:t>1. Kiến thức: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biết tên gọi khối vuông, khối chữ nhật.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 - Trẻ nhận biết được đặc điểm các khối:</a:t>
            </a:r>
            <a:endParaRPr lang="en-US" sz="2000" b="0" i="1">
              <a:latin typeface="Times New Roman" panose="02020603050405020304" pitchFamily="18" charset="0"/>
            </a:endParaRPr>
          </a:p>
          <a:p>
            <a:pPr indent="0"/>
            <a:r>
              <a:rPr lang="en-US" sz="2000" b="0" i="1">
                <a:latin typeface="Times New Roman" panose="02020603050405020304" pitchFamily="18" charset="0"/>
              </a:rPr>
              <a:t>     + khối vuông có 6 mặt, các mặt là các hình vuông bằng   nhau, khối vuông       không lăn được. </a:t>
            </a:r>
          </a:p>
          <a:p>
            <a:pPr indent="0"/>
            <a:r>
              <a:rPr lang="en-US" sz="2000" b="0" i="1">
                <a:latin typeface="Times New Roman" panose="02020603050405020304" pitchFamily="18" charset="0"/>
              </a:rPr>
              <a:t>    + Khối chữ nhật có 6 mặt, trong đó có 6 mặt là hình chữ nhật, hai mặt đối diện bằng nhau,khối chữ nhật đặc biệt có 4 mặt khối là hình chữ nhật, 2 mặt khối là hình vuông, khối chữ nhật không lăn được.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biết các đặc điểm giống nhau, khác nhau của khối vuông, khối chữ nhật.</a:t>
            </a:r>
            <a:r>
              <a:rPr lang="en-US" sz="2000" b="0" i="1">
                <a:latin typeface="Times New Roman" panose="02020603050405020304" pitchFamily="18" charset="0"/>
              </a:rPr>
              <a:t>        </a:t>
            </a:r>
            <a:r>
              <a:rPr lang="en-US" sz="2000" b="0">
                <a:latin typeface="Times New Roman" panose="02020603050405020304" pitchFamily="18" charset="0"/>
              </a:rPr>
              <a:t>            Trẻ hiểu cách chơi các trò chơi.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</a:t>
            </a:r>
            <a:r>
              <a:rPr lang="en-US" sz="2000" b="1" i="1">
                <a:latin typeface="Times New Roman" panose="02020603050405020304" pitchFamily="18" charset="0"/>
              </a:rPr>
              <a:t>2. Kỹ năng: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nêu được đặc điểm giống nhau và khác nhau giữa: khối vuông với khối chữ nhật.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Phân biệt được khối vuông và khối chữ nhật.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kể được tên các đồ vật có dạng khối vuông và khối chữ nhật ở trong cuộc sống xung quanh trẻ.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chơi trò chơi đúng luật.</a:t>
            </a:r>
            <a:endParaRPr lang="en-US" sz="2000" b="1" i="1">
              <a:latin typeface="Times New Roman" panose="02020603050405020304" pitchFamily="18" charset="0"/>
            </a:endParaRPr>
          </a:p>
          <a:p>
            <a:pPr indent="0"/>
            <a:r>
              <a:rPr lang="en-US" sz="2000" b="1" i="1">
                <a:latin typeface="Times New Roman" panose="02020603050405020304" pitchFamily="18" charset="0"/>
              </a:rPr>
              <a:t>  3. Thái độ: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hào hứng tham gia các hoạt động, hăng hái phát biểu.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tích cực khi được tham gia các hoạt động tập thể.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</a:t>
            </a: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 (13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84" y="-457200"/>
            <a:ext cx="9144000" cy="6857999"/>
          </a:xfrm>
        </p:spPr>
      </p:pic>
      <p:sp>
        <p:nvSpPr>
          <p:cNvPr id="3" name="Rectangle 2"/>
          <p:cNvSpPr/>
          <p:nvPr/>
        </p:nvSpPr>
        <p:spPr>
          <a:xfrm>
            <a:off x="609600" y="2563495"/>
            <a:ext cx="82130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hát: “Chị ong nâu và em bé”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4" descr="1_b85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5" y="3762375"/>
            <a:ext cx="4433570" cy="16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>
            <a:fillRect/>
          </a:stretch>
        </p:blipFill>
        <p:spPr>
          <a:xfrm>
            <a:off x="187960" y="-76200"/>
            <a:ext cx="9192895" cy="6550660"/>
          </a:xfrm>
          <a:prstGeom prst="rect">
            <a:avLst/>
          </a:prstGeom>
        </p:spPr>
      </p:pic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7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5" y="189865"/>
            <a:ext cx="5177790" cy="2548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- HÌNH CHỮ NHẬT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571625" y="3615690"/>
            <a:ext cx="4866640" cy="4930775"/>
            <a:chOff x="-2112" y="901"/>
            <a:chExt cx="4241" cy="4223"/>
          </a:xfrm>
        </p:grpSpPr>
        <p:sp>
          <p:nvSpPr>
            <p:cNvPr id="8" name="Freeform 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Straight Connector 13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1147" name="Group 91146"/>
          <p:cNvGrpSpPr/>
          <p:nvPr/>
        </p:nvGrpSpPr>
        <p:grpSpPr>
          <a:xfrm>
            <a:off x="4927600" y="3456305"/>
            <a:ext cx="3736975" cy="219392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4"/>
          <p:cNvSpPr txBox="1"/>
          <p:nvPr/>
        </p:nvSpPr>
        <p:spPr>
          <a:xfrm>
            <a:off x="5956935" y="3172460"/>
            <a:ext cx="2085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chữ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nhật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</a:t>
            </a: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947535" y="3540760"/>
            <a:ext cx="1860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vuông</a:t>
            </a:r>
            <a:endParaRPr lang="en-US"/>
          </a:p>
        </p:txBody>
      </p:sp>
      <p:grpSp>
        <p:nvGrpSpPr>
          <p:cNvPr id="90116" name="Group 90115"/>
          <p:cNvGrpSpPr/>
          <p:nvPr/>
        </p:nvGrpSpPr>
        <p:grpSpPr>
          <a:xfrm>
            <a:off x="-533400" y="2509838"/>
            <a:ext cx="6710363" cy="6704012"/>
            <a:chOff x="-2112" y="901"/>
            <a:chExt cx="4227" cy="4223"/>
          </a:xfrm>
        </p:grpSpPr>
        <p:sp>
          <p:nvSpPr>
            <p:cNvPr id="90117" name="Freeform 90116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Cube 90117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Freeform 90118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s 90119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Freeform 90120"/>
            <p:cNvSpPr/>
            <p:nvPr/>
          </p:nvSpPr>
          <p:spPr>
            <a:xfrm>
              <a:off x="-29" y="901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Straight Connector 90121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7171"/>
          <p:cNvSpPr/>
          <p:nvPr/>
        </p:nvSpPr>
        <p:spPr>
          <a:xfrm>
            <a:off x="3821113" y="1323975"/>
            <a:ext cx="801687" cy="324167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s 7172"/>
          <p:cNvSpPr/>
          <p:nvPr/>
        </p:nvSpPr>
        <p:spPr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7173"/>
          <p:cNvSpPr/>
          <p:nvPr/>
        </p:nvSpPr>
        <p:spPr>
          <a:xfrm>
            <a:off x="3829050" y="3790950"/>
            <a:ext cx="3284538" cy="8191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4" name="Group 7223"/>
          <p:cNvGrpSpPr/>
          <p:nvPr/>
        </p:nvGrpSpPr>
        <p:grpSpPr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Cube 7175"/>
            <p:cNvSpPr/>
            <p:nvPr/>
          </p:nvSpPr>
          <p:spPr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Straight Connector 7176"/>
            <p:cNvSpPr/>
            <p:nvPr/>
          </p:nvSpPr>
          <p:spPr>
            <a:xfrm>
              <a:off x="2904" y="2397"/>
              <a:ext cx="158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78" name="Straight Connector 7177"/>
            <p:cNvSpPr/>
            <p:nvPr/>
          </p:nvSpPr>
          <p:spPr>
            <a:xfrm flipH="1">
              <a:off x="2416" y="2413"/>
              <a:ext cx="484" cy="4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79" name="Straight Connector 7178"/>
            <p:cNvSpPr/>
            <p:nvPr/>
          </p:nvSpPr>
          <p:spPr>
            <a:xfrm>
              <a:off x="2916" y="840"/>
              <a:ext cx="0" cy="1557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7180" name="Freeform 7179"/>
          <p:cNvSpPr/>
          <p:nvPr/>
        </p:nvSpPr>
        <p:spPr>
          <a:xfrm>
            <a:off x="6369050" y="1282700"/>
            <a:ext cx="788988" cy="324802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1" name="Rectangles 7200"/>
          <p:cNvSpPr/>
          <p:nvPr/>
        </p:nvSpPr>
        <p:spPr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7204"/>
          <p:cNvSpPr/>
          <p:nvPr/>
        </p:nvSpPr>
        <p:spPr>
          <a:xfrm>
            <a:off x="3797300" y="1270000"/>
            <a:ext cx="3386138" cy="8318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5" name="Group 7224"/>
          <p:cNvGrpSpPr/>
          <p:nvPr/>
        </p:nvGrpSpPr>
        <p:grpSpPr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720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Cube 7209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7213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s 7214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7215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Straight Connector 7216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18" name="Text Box 7217"/>
          <p:cNvSpPr txBox="1"/>
          <p:nvPr/>
        </p:nvSpPr>
        <p:spPr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19" name="Text Box 7218"/>
          <p:cNvSpPr txBox="1"/>
          <p:nvPr/>
        </p:nvSpPr>
        <p:spPr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>
                <a:solidFill>
                  <a:srgbClr val="FF99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0" name="Text Box 7219"/>
          <p:cNvSpPr txBox="1"/>
          <p:nvPr/>
        </p:nvSpPr>
        <p:spPr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1" name="Text Box 7220"/>
          <p:cNvSpPr txBox="1"/>
          <p:nvPr/>
        </p:nvSpPr>
        <p:spPr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2" name="Text Box 7221"/>
          <p:cNvSpPr txBox="1"/>
          <p:nvPr/>
        </p:nvSpPr>
        <p:spPr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3" name="Text Box 7222"/>
          <p:cNvSpPr txBox="1"/>
          <p:nvPr/>
        </p:nvSpPr>
        <p:spPr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81" name="Action Button: Custom 7180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83" name="Action Button: Custom 7182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84" name="Action Button: Custom 7183"/>
          <p:cNvSpPr/>
          <p:nvPr/>
        </p:nvSpPr>
        <p:spPr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vuông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Action Button: Custom 718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91" name="Action Button: Custom 7190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82" name="Action Button: Custom 7181"/>
          <p:cNvSpPr/>
          <p:nvPr/>
        </p:nvSpPr>
        <p:spPr>
          <a:xfrm>
            <a:off x="5181600" y="534797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36" name="Text Box 7235"/>
          <p:cNvSpPr txBox="1"/>
          <p:nvPr/>
        </p:nvSpPr>
        <p:spPr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chồng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lên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37" name="Cube 7236"/>
          <p:cNvSpPr/>
          <p:nvPr/>
        </p:nvSpPr>
        <p:spPr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8" name="Cube 7237"/>
          <p:cNvSpPr/>
          <p:nvPr/>
        </p:nvSpPr>
        <p:spPr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9" name="Rectangles 7238"/>
          <p:cNvSpPr/>
          <p:nvPr/>
        </p:nvSpPr>
        <p:spPr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0" name="Rectangles 7239"/>
          <p:cNvSpPr/>
          <p:nvPr/>
        </p:nvSpPr>
        <p:spPr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1" name="Rectangles 7240"/>
          <p:cNvSpPr/>
          <p:nvPr/>
        </p:nvSpPr>
        <p:spPr>
          <a:xfrm>
            <a:off x="481013" y="2663825"/>
            <a:ext cx="812800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2" name="Rectangles 7241"/>
          <p:cNvSpPr/>
          <p:nvPr/>
        </p:nvSpPr>
        <p:spPr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3" name="Rectangles 7242"/>
          <p:cNvSpPr/>
          <p:nvPr/>
        </p:nvSpPr>
        <p:spPr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4" name="Rectangles 7243"/>
          <p:cNvSpPr/>
          <p:nvPr/>
        </p:nvSpPr>
        <p:spPr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52" name="Cube 7251"/>
          <p:cNvSpPr/>
          <p:nvPr/>
        </p:nvSpPr>
        <p:spPr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NHÂT</a:t>
            </a:r>
            <a:endParaRPr 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826250" y="3540760"/>
            <a:ext cx="2129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chữ nhật</a:t>
            </a:r>
            <a:endParaRPr lang="en-US"/>
          </a:p>
        </p:txBody>
      </p:sp>
      <p:grpSp>
        <p:nvGrpSpPr>
          <p:cNvPr id="91147" name="Group 91146"/>
          <p:cNvGrpSpPr/>
          <p:nvPr/>
        </p:nvGrpSpPr>
        <p:grpSpPr>
          <a:xfrm>
            <a:off x="1258570" y="3154045"/>
            <a:ext cx="5087620" cy="310705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61494" descr="69D537EC41674A80AAA68CB93FBC129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8" y="3590925"/>
            <a:ext cx="1109662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2" name="Freeform 61441"/>
          <p:cNvSpPr/>
          <p:nvPr/>
        </p:nvSpPr>
        <p:spPr>
          <a:xfrm>
            <a:off x="3846513" y="1044575"/>
            <a:ext cx="827087" cy="3114675"/>
          </a:xfrm>
          <a:custGeom>
            <a:avLst/>
            <a:gdLst/>
            <a:ahLst/>
            <a:cxnLst/>
            <a:rect l="0" t="0" r="0" b="0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3" name="Rectangles 61442"/>
          <p:cNvSpPr/>
          <p:nvPr/>
        </p:nvSpPr>
        <p:spPr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Freeform 61443"/>
          <p:cNvSpPr/>
          <p:nvPr/>
        </p:nvSpPr>
        <p:spPr>
          <a:xfrm>
            <a:off x="3797300" y="3429000"/>
            <a:ext cx="4978400" cy="762000"/>
          </a:xfrm>
          <a:custGeom>
            <a:avLst/>
            <a:gdLst/>
            <a:ahLst/>
            <a:cxnLst/>
            <a:rect l="0" t="0" r="0" b="0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3" name="Group 61472"/>
          <p:cNvGrpSpPr/>
          <p:nvPr/>
        </p:nvGrpSpPr>
        <p:grpSpPr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Cube 61445"/>
            <p:cNvSpPr/>
            <p:nvPr/>
          </p:nvSpPr>
          <p:spPr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72" name="Group 61471"/>
            <p:cNvGrpSpPr/>
            <p:nvPr/>
          </p:nvGrpSpPr>
          <p:grpSpPr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Straight Connector 61446"/>
              <p:cNvSpPr/>
              <p:nvPr/>
            </p:nvSpPr>
            <p:spPr>
              <a:xfrm flipV="1">
                <a:off x="1736" y="2582"/>
                <a:ext cx="2626" cy="0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448" name="Straight Connector 61447"/>
              <p:cNvSpPr/>
              <p:nvPr/>
            </p:nvSpPr>
            <p:spPr>
              <a:xfrm flipH="1">
                <a:off x="1224" y="2573"/>
                <a:ext cx="514" cy="50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449" name="Straight Connector 61448"/>
              <p:cNvSpPr/>
              <p:nvPr/>
            </p:nvSpPr>
            <p:spPr>
              <a:xfrm>
                <a:off x="1730" y="1119"/>
                <a:ext cx="0" cy="1503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61450" name="Freeform 61449"/>
          <p:cNvSpPr/>
          <p:nvPr/>
        </p:nvSpPr>
        <p:spPr>
          <a:xfrm>
            <a:off x="7991475" y="1079500"/>
            <a:ext cx="831850" cy="3209925"/>
          </a:xfrm>
          <a:custGeom>
            <a:avLst/>
            <a:gdLst/>
            <a:ahLst/>
            <a:cxnLst/>
            <a:rect l="0" t="0" r="0" b="0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Rectangles 61450"/>
          <p:cNvSpPr/>
          <p:nvPr/>
        </p:nvSpPr>
        <p:spPr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Freeform 61451"/>
          <p:cNvSpPr/>
          <p:nvPr/>
        </p:nvSpPr>
        <p:spPr>
          <a:xfrm>
            <a:off x="3797300" y="1016000"/>
            <a:ext cx="4991100" cy="793750"/>
          </a:xfrm>
          <a:custGeom>
            <a:avLst/>
            <a:gdLst/>
            <a:ahLst/>
            <a:cxnLst/>
            <a:rect l="0" t="0" r="0" b="0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4" name="Group 61473"/>
          <p:cNvGrpSpPr/>
          <p:nvPr/>
        </p:nvGrpSpPr>
        <p:grpSpPr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61453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Cube 61454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61455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s 61456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61457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61459"/>
          <p:cNvSpPr txBox="1"/>
          <p:nvPr/>
        </p:nvSpPr>
        <p:spPr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1" name="Text Box 61460"/>
          <p:cNvSpPr txBox="1"/>
          <p:nvPr/>
        </p:nvSpPr>
        <p:spPr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2" name="Text Box 61461"/>
          <p:cNvSpPr txBox="1"/>
          <p:nvPr/>
        </p:nvSpPr>
        <p:spPr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3" name="Text Box 61462"/>
          <p:cNvSpPr txBox="1"/>
          <p:nvPr/>
        </p:nvSpPr>
        <p:spPr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4" name="Text Box 61463"/>
          <p:cNvSpPr txBox="1"/>
          <p:nvPr/>
        </p:nvSpPr>
        <p:spPr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5" name="Text Box 61464"/>
          <p:cNvSpPr txBox="1"/>
          <p:nvPr/>
        </p:nvSpPr>
        <p:spPr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6" name="Action Button: Custom 61465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467" name="Action Button: Custom 61466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68" name="Action Button: Custom 61467"/>
          <p:cNvSpPr/>
          <p:nvPr/>
        </p:nvSpPr>
        <p:spPr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ữ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nhật</a:t>
            </a:r>
            <a:endParaRPr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69" name="Action Button: Custom 6146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0" name="Action Button: Custom 61469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1471" name="Action Button: Custom 61470"/>
          <p:cNvSpPr/>
          <p:nvPr/>
        </p:nvSpPr>
        <p:spPr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84" name="Rectangles 61483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1494" name="Picture 61493" descr="2FF4A10BE8D543779575ADE7409EF7B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97327" descr="2FF4A10BE8D543779575ADE7409EF7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342265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12" name="Rectangles 97311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313" name="Cube 97312"/>
          <p:cNvSpPr/>
          <p:nvPr/>
        </p:nvSpPr>
        <p:spPr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4" name="Cube 97313"/>
          <p:cNvSpPr/>
          <p:nvPr/>
        </p:nvSpPr>
        <p:spPr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15" name="Cube 97314"/>
          <p:cNvSpPr/>
          <p:nvPr/>
        </p:nvSpPr>
        <p:spPr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22" name="Flowchart: Process 97321"/>
          <p:cNvSpPr/>
          <p:nvPr/>
        </p:nvSpPr>
        <p:spPr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3" name="Flowchart: Process 97322"/>
          <p:cNvSpPr/>
          <p:nvPr/>
        </p:nvSpPr>
        <p:spPr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4" name="Flowchart: Process 97323"/>
          <p:cNvSpPr/>
          <p:nvPr/>
        </p:nvSpPr>
        <p:spPr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5" name="Flowchart: Process 97324"/>
          <p:cNvSpPr/>
          <p:nvPr/>
        </p:nvSpPr>
        <p:spPr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6" name="Flowchart: Process 97325"/>
          <p:cNvSpPr/>
          <p:nvPr/>
        </p:nvSpPr>
        <p:spPr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7" name="Flowchart: Process 97326"/>
          <p:cNvSpPr/>
          <p:nvPr/>
        </p:nvSpPr>
        <p:spPr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7329" name="Picture 97328" descr="69D537EC41674A80AAA68CB93FBC129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825"/>
            <a:ext cx="92075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4" grpId="0" bldLvl="0" animBg="1"/>
      <p:bldP spid="973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1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1014</Words>
  <Application>Microsoft Office PowerPoint</Application>
  <PresentationFormat>On-screen Show (4:3)</PresentationFormat>
  <Paragraphs>119</Paragraphs>
  <Slides>18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 0988.179.184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Tuan</dc:creator>
  <cp:lastModifiedBy>Trang Nguyen</cp:lastModifiedBy>
  <cp:revision>153</cp:revision>
  <dcterms:created xsi:type="dcterms:W3CDTF">2020-10-24T06:36:00Z</dcterms:created>
  <dcterms:modified xsi:type="dcterms:W3CDTF">2024-08-26T03:15:47Z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1033-11.2.0.10426</vt:lpwstr>
  </property>
  <property fmtid="{D5CDD505-2E9C-101B-9397-08002B2CF9AE}" pid="3" name="ICV">
    <vt:lpwstr>8CD9926C6321468A8644E682E7F887D8</vt:lpwstr>
  </property>
</Properties>
</file>