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8" r:id="rId4"/>
    <p:sldMasterId id="2147483710" r:id="rId5"/>
  </p:sldMasterIdLst>
  <p:sldIdLst>
    <p:sldId id="257" r:id="rId6"/>
    <p:sldId id="259" r:id="rId7"/>
    <p:sldId id="260" r:id="rId8"/>
    <p:sldId id="261" r:id="rId9"/>
    <p:sldId id="262" r:id="rId10"/>
    <p:sldId id="268" r:id="rId11"/>
    <p:sldId id="264" r:id="rId12"/>
    <p:sldId id="269" r:id="rId13"/>
    <p:sldId id="270" r:id="rId14"/>
    <p:sldId id="271" r:id="rId15"/>
    <p:sldId id="276" r:id="rId16"/>
    <p:sldId id="273" r:id="rId17"/>
    <p:sldId id="27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27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7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5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6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25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3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7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5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98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6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4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4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5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4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4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6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1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9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26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9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3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9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3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8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38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70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09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49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74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28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3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2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8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56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76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3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49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74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84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91F2-E3C6-4909-9E8A-2F0FB9B9DC7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5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311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1.png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368" y="720103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lang="en-US" sz="2000" b="1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</a:t>
            </a:r>
            <a:r>
              <a:rPr lang="en-US" sz="2000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MỘC LAN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223" y="286397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271" y="2515033"/>
            <a:ext cx="868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LĨNH VỰC PHÁT TRIỂN NGÔN NGỮ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358" y="4122113"/>
            <a:ext cx="522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GB" sz="2400" i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trẻ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5970" y="3236593"/>
            <a:ext cx="988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Phạm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Hổ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  </a:t>
            </a:r>
          </a:p>
          <a:p>
            <a:pPr algn="ctr" defTabSz="685800"/>
            <a:r>
              <a:rPr lang="en-GB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936">
        <p:circle/>
      </p:transition>
    </mc:Choice>
    <mc:Fallback xmlns="">
      <p:transition spd="slow" advTm="249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3.7037E-6 L 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81481E-6 L 4.166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22222E-6 L 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3925" y="523875"/>
            <a:ext cx="74580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 </a:t>
            </a:r>
          </a:p>
          <a:p>
            <a:endParaRPr lang="en-GB" sz="3200" dirty="0"/>
          </a:p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Mỗi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buổi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sáng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đều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sớm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cất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tiếng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gáy</a:t>
            </a:r>
            <a:r>
              <a:rPr lang="en-GB" sz="3200" b="1" dirty="0">
                <a:solidFill>
                  <a:srgbClr val="002060"/>
                </a:solidFill>
              </a:rPr>
              <a:t> ò ó o… </a:t>
            </a:r>
            <a:r>
              <a:rPr lang="en-GB" sz="3200" b="1" dirty="0" err="1">
                <a:solidFill>
                  <a:srgbClr val="002060"/>
                </a:solidFill>
              </a:rPr>
              <a:t>đánh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thức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mọi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người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sớm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làm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học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đấy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thật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đáng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yêu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phải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không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nào</a:t>
            </a:r>
            <a:r>
              <a:rPr lang="en-GB" sz="3200" b="1" dirty="0">
                <a:solidFill>
                  <a:srgbClr val="002060"/>
                </a:solidFill>
              </a:rPr>
              <a:t>? </a:t>
            </a:r>
            <a:r>
              <a:rPr lang="en-GB" sz="3200" b="1" dirty="0" err="1">
                <a:solidFill>
                  <a:srgbClr val="002060"/>
                </a:solidFill>
              </a:rPr>
              <a:t>Vì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vậy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cần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phải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yêu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quý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bảo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vệ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những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chú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gà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trống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nhé</a:t>
            </a:r>
            <a:r>
              <a:rPr lang="en-GB" sz="3200" b="1" dirty="0">
                <a:solidFill>
                  <a:srgbClr val="002060"/>
                </a:solidFill>
              </a:rPr>
              <a:t>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780083"/>
      </p:ext>
    </p:extLst>
  </p:cSld>
  <p:clrMapOvr>
    <a:masterClrMapping/>
  </p:clrMapOvr>
  <p:transition spd="slow" advTm="421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056098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6269"/>
      </p:ext>
    </p:extLst>
  </p:cSld>
  <p:clrMapOvr>
    <a:masterClrMapping/>
  </p:clrMapOvr>
  <p:transition spd="slow" advTm="15564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gáy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ó…o…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Đua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nhau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gáy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Ò ó o … 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Phạm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68477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802299"/>
      </p:ext>
    </p:extLst>
  </p:cSld>
  <p:clrMapOvr>
    <a:masterClrMapping/>
  </p:clrMapOvr>
  <p:transition spd="slow" advTm="393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6135" y="231639"/>
            <a:ext cx="9769360" cy="674973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22403" y="442633"/>
            <a:ext cx="6594979" cy="4643018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4400">
            <a:off x="9429634" y="644340"/>
            <a:ext cx="576117" cy="6888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53414" flipH="1">
            <a:off x="2095459" y="2912123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79201" y="757549"/>
            <a:ext cx="2940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Calibri"/>
              </a:rPr>
              <a:t>CÂU ĐỐ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Calibri"/>
            </a:endParaRPr>
          </a:p>
        </p:txBody>
      </p:sp>
      <p:sp>
        <p:nvSpPr>
          <p:cNvPr id="10" name="AutoShape 2" descr="Mèo con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4" descr="Mèo con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6" descr="Mèo con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Tả con gà trống Hay Chọn Lọc - 20 bài văn tả con gà trống lớp 4 đạt điểm  cao - VnDoc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95" y="698808"/>
            <a:ext cx="6193597" cy="4322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471892" y="16572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“Con gì mào đỏ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Gáy ò ó o…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Từ sáng tinh mơ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" panose="02000000000000000000" pitchFamily="2" charset="0"/>
              </a:rPr>
              <a:t>Gọi người thức giấc?”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0482" y="6085790"/>
            <a:ext cx="2778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Con </a:t>
            </a:r>
            <a:r>
              <a:rPr lang="en-GB" sz="3200" b="1" dirty="0" err="1">
                <a:solidFill>
                  <a:srgbClr val="FF0000"/>
                </a:solidFill>
              </a:rPr>
              <a:t>gà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trống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524775"/>
      </p:ext>
    </p:extLst>
  </p:cSld>
  <p:clrMapOvr>
    <a:masterClrMapping/>
  </p:clrMapOvr>
  <p:transition spd="med" advTm="432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4475" y="410915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5400" b="1" dirty="0" err="1">
                <a:solidFill>
                  <a:srgbClr val="FF0000"/>
                </a:solidFill>
                <a:latin typeface="inherit"/>
              </a:rPr>
              <a:t>Gà</a:t>
            </a:r>
            <a:r>
              <a:rPr lang="en-US" sz="54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nherit"/>
              </a:rPr>
              <a:t>gáy</a:t>
            </a:r>
            <a:endParaRPr lang="en-US" sz="5400" b="1" dirty="0">
              <a:solidFill>
                <a:srgbClr val="FF0000"/>
              </a:solidFill>
              <a:latin typeface="inherit"/>
            </a:endParaRPr>
          </a:p>
          <a:p>
            <a:pPr algn="ctr" fontAlgn="base"/>
            <a:endParaRPr lang="en-US" sz="5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Thấy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trời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đã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sáng</a:t>
            </a:r>
            <a:endParaRPr lang="en-US" sz="4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ó…o…</a:t>
            </a: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Đua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endParaRPr lang="en-US" sz="4400" b="1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Gà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gáy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"/>
              </a:rPr>
              <a:t>thật</a:t>
            </a:r>
            <a:r>
              <a:rPr lang="en-US" sz="4400" b="1" dirty="0">
                <a:solidFill>
                  <a:srgbClr val="000000"/>
                </a:solidFill>
                <a:latin typeface="Open Sans"/>
              </a:rPr>
              <a:t> to</a:t>
            </a:r>
          </a:p>
          <a:p>
            <a:pPr algn="ctr" fontAlgn="base"/>
            <a:r>
              <a:rPr lang="en-US" sz="4400" b="1" dirty="0">
                <a:solidFill>
                  <a:srgbClr val="000000"/>
                </a:solidFill>
                <a:latin typeface="Open Sans"/>
              </a:rPr>
              <a:t>Ò ó o … o.</a:t>
            </a:r>
            <a:endParaRPr lang="en-US" sz="4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6950" y="58007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134544"/>
      </p:ext>
    </p:extLst>
  </p:cSld>
  <p:clrMapOvr>
    <a:masterClrMapping/>
  </p:clrMapOvr>
  <p:transition spd="slow" advTm="26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719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 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sáng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tác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  <a:endParaRPr kumimoji="0" lang="en-GB" sz="28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498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Gà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gáy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835643"/>
      </p:ext>
    </p:extLst>
  </p:cSld>
  <p:clrMapOvr>
    <a:masterClrMapping/>
  </p:clrMapOvr>
  <p:transition spd="slow" advTm="36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ô gái nói">
            <a:hlinkClick r:id="" action="ppaction://media"/>
            <a:extLst>
              <a:ext uri="{FF2B5EF4-FFF2-40B4-BE49-F238E27FC236}">
                <a16:creationId xmlns:a16="http://schemas.microsoft.com/office/drawing/2014/main" id="{3D5734F1-0E83-4587-B3BE-B78880BA6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9575.76660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11F15-023A-446C-9748-2D7AB6997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3" t="35467" r="43137" b="22300"/>
          <a:stretch/>
        </p:blipFill>
        <p:spPr>
          <a:xfrm>
            <a:off x="5440017" y="318151"/>
            <a:ext cx="6599583" cy="2794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725266-A4DA-4042-B3C6-163C1B3F9785}"/>
              </a:ext>
            </a:extLst>
          </p:cNvPr>
          <p:cNvSpPr/>
          <p:nvPr/>
        </p:nvSpPr>
        <p:spPr>
          <a:xfrm>
            <a:off x="7435205" y="750400"/>
            <a:ext cx="260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5696428" y="1542678"/>
            <a:ext cx="614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9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944">
        <p:blinds dir="vert"/>
      </p:transition>
    </mc:Choice>
    <mc:Fallback xmlns="">
      <p:transition spd="slow" advTm="279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2706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2898963" y="259400"/>
            <a:ext cx="7073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777348" y="2215540"/>
            <a:ext cx="5561446" cy="46424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733912"/>
      </p:ext>
    </p:extLst>
  </p:cSld>
  <p:clrMapOvr>
    <a:masterClrMapping/>
  </p:clrMapOvr>
  <p:transition spd="slow" advTm="15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98 -4.07407E-6 L 0.68398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2395487" y="163611"/>
            <a:ext cx="8189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9327" y="1170260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</a:rPr>
              <a:t>Thấy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trời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đã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sáng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400" b="1" dirty="0" err="1">
                <a:solidFill>
                  <a:srgbClr val="002060"/>
                </a:solidFill>
              </a:rPr>
              <a:t>Gà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gáy</a:t>
            </a:r>
            <a:r>
              <a:rPr lang="en-GB" sz="4400" b="1" dirty="0">
                <a:solidFill>
                  <a:srgbClr val="002060"/>
                </a:solidFill>
              </a:rPr>
              <a:t> ó…o…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607271"/>
      </p:ext>
    </p:extLst>
  </p:cSld>
  <p:clrMapOvr>
    <a:masterClrMapping/>
  </p:clrMapOvr>
  <p:transition spd="slow" advTm="308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3254470" y="343126"/>
            <a:ext cx="746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327" y="1170260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Đua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nhau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gà</a:t>
            </a:r>
            <a:r>
              <a:rPr lang="en-GB" sz="4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Calibri"/>
              </a:rPr>
              <a:t>gáy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gáy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187855"/>
      </p:ext>
    </p:extLst>
  </p:cSld>
  <p:clrMapOvr>
    <a:masterClrMapping/>
  </p:clrMapOvr>
  <p:transition spd="slow" advTm="246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2487707" y="234971"/>
            <a:ext cx="746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+mn-ea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25" y="1336307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noProof="0" dirty="0">
                <a:solidFill>
                  <a:srgbClr val="002060"/>
                </a:solidFill>
                <a:latin typeface="Calibri"/>
              </a:rPr>
              <a:t>Ò ó o…o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837559"/>
      </p:ext>
    </p:extLst>
  </p:cSld>
  <p:clrMapOvr>
    <a:masterClrMapping/>
  </p:clrMapOvr>
  <p:transition spd="slow" advTm="16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5|19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5|2.7|3.2|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3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1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7|1.9|7.1|4.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8.5|0.7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7|3.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348</Words>
  <Application>Microsoft Office PowerPoint</Application>
  <PresentationFormat>Widescreen</PresentationFormat>
  <Paragraphs>65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#9Slide03 Ample</vt:lpstr>
      <vt:lpstr>#9Slide07 Itim</vt:lpstr>
      <vt:lpstr>Arial</vt:lpstr>
      <vt:lpstr>Arial-Rounded</vt:lpstr>
      <vt:lpstr>Calibri</vt:lpstr>
      <vt:lpstr>Calibri Light</vt:lpstr>
      <vt:lpstr>inherit</vt:lpstr>
      <vt:lpstr>Open Sans</vt:lpstr>
      <vt:lpstr>Times New Roman</vt:lpstr>
      <vt:lpstr>Office Theme</vt:lpstr>
      <vt:lpstr>3_Office Theme</vt:lpstr>
      <vt:lpstr>8_Office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Trang Nguyen</cp:lastModifiedBy>
  <cp:revision>28</cp:revision>
  <dcterms:created xsi:type="dcterms:W3CDTF">2022-01-13T11:04:33Z</dcterms:created>
  <dcterms:modified xsi:type="dcterms:W3CDTF">2024-08-26T03:28:02Z</dcterms:modified>
</cp:coreProperties>
</file>