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292" r:id="rId11"/>
    <p:sldId id="28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0066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DE981-E80E-4139-91E9-EF5D410B74AE}" v="76" dt="2022-05-28T16:53:26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0D41-464E-4BC2-B975-036AAF297ED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01B2-CF59-4AFB-8BF1-0029FE33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D20395-F2A2-443E-88CB-6E896F77E015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0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729739-FE82-4AD8-808B-BFDDBB034853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34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C0503-6E41-4CA6-8C0B-93147ED10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14A00-F9A2-ADD0-9AC1-1B94BA336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15E1F-D72D-297A-7E24-28EBD895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756DA-85F9-489E-8CAE-2BD186C7A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1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64E91-F759-38D1-04F9-A2A3FB94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B2E53-A4E2-2EA5-BA0F-E6ED15395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A2678-ACD6-261D-BF11-4378C48E4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DE415-0EC0-48EE-BE64-C88D51FF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2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46FEB-D935-A0FE-8FE8-AFA950A44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952BA8-F800-2311-F5BB-A906E885C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EF1F1-43B3-50C3-C135-E11D54BB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286F7-3262-4406-9C5D-2DA27D9F2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46063-6674-7F54-0D7C-FF2405BF2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AD1FBA-5C56-A0B9-7F13-F22DB7D3F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8F0A05-FE3E-EB53-7DF0-3B7551393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3A85-1842-46CF-99F3-2B1E11EA1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AB491E-4E08-2403-704C-D838C5522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84F2E-7526-E745-7E11-6246D2F5D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7D1019-F3B9-E8ED-14E6-AA83A40BC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0B88A-D449-44EB-B95F-84D5E06D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9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38F38-93EF-24D4-BC2F-7BE1BF62C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FCF7B-645C-20F4-649A-4CDB74F4C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8D09-79BF-0461-306F-F503340C3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C13A5-6D93-41C1-BB37-5D8FCEC3D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3BA0D7-5D07-9A11-CC20-21B15505C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AF1088-5A3A-5FE1-7E66-B600BC003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0ECEAB-6CB5-39B7-6A10-CC2787550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B23A3-3543-4124-8AE9-B3C714706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4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C4751F-4744-22D3-0700-B0393449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19FAB6-8B10-B3DC-5F8E-B5B30727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1987FA-6646-7AF4-1071-73BD00E84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1A264-56C6-4D92-822F-5CCBA753E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3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E4EB05-8DA4-FD53-A8E4-920A182E0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A33589-03BF-AAD2-69B9-1DA7E8B1F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DA4197-39DC-8F60-D5C9-6503D1B87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15EC5-C3CD-47EB-B92D-51422165A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1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29B08-30DA-58B9-6C1E-2DDB07E71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8DB60-2C0C-C594-19F3-46564B962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6FA08-DAC2-13F6-D93E-9E15F14F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4970-077C-44AA-936B-1D223A19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0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97305-2CFA-36DB-98EB-B1A1ED8E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DAB10-91B7-2AEC-575B-0AC9ED5AD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3D4C6-61FF-89BE-99E2-CF12ECC58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1705D-0F65-4D25-A330-62B147177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6F5BDC-BB9C-723E-B48A-7F1D0410A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5446CC-CC5D-B4BD-9AD8-D592F888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423897-7902-E5DC-F8CD-E6C4E5C5A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34FDDF-DFE8-62C8-361E-D97BF0B979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177A58-C9A9-7E5D-B572-3EB8FCC47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C33E44-9879-4260-9F64-ACE07A3A18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5780" y="100014"/>
            <a:ext cx="5424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en-US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vi-VN" altLang="en-US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722563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GÔN NGỮ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3289300"/>
            <a:ext cx="77768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Cầu vồng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trẻ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(24 -36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628EBD-33BD-EB79-DC50-420FDC129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5310" y="1086177"/>
            <a:ext cx="1533379" cy="1472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599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sds9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366963" y="1905000"/>
            <a:ext cx="50657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</a:rPr>
              <a:t>3. Kết Thúc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Cô nhận xét tuyên dương trẻ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605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2">
            <a:extLst>
              <a:ext uri="{FF2B5EF4-FFF2-40B4-BE49-F238E27FC236}">
                <a16:creationId xmlns:a16="http://schemas.microsoft.com/office/drawing/2014/main" id="{ED0BD043-0C45-5E3A-63D4-BCE66CEFD844}"/>
              </a:ext>
            </a:extLst>
          </p:cNvPr>
          <p:cNvSpPr>
            <a:spLocks noTextEdit="1"/>
          </p:cNvSpPr>
          <p:nvPr/>
        </p:nvSpPr>
        <p:spPr bwMode="auto">
          <a:xfrm>
            <a:off x="914400" y="914400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pic>
        <p:nvPicPr>
          <p:cNvPr id="9219" name="Picture 13" descr="mm6fig">
            <a:extLst>
              <a:ext uri="{FF2B5EF4-FFF2-40B4-BE49-F238E27FC236}">
                <a16:creationId xmlns:a16="http://schemas.microsoft.com/office/drawing/2014/main" id="{98106736-9294-9469-B9C5-CA16E6B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xsgs_9002">
            <a:extLst>
              <a:ext uri="{FF2B5EF4-FFF2-40B4-BE49-F238E27FC236}">
                <a16:creationId xmlns:a16="http://schemas.microsoft.com/office/drawing/2014/main" id="{4F30AE54-189E-7F23-9F77-2481229D8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30163"/>
            <a:ext cx="8366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xsgs_9002">
            <a:extLst>
              <a:ext uri="{FF2B5EF4-FFF2-40B4-BE49-F238E27FC236}">
                <a16:creationId xmlns:a16="http://schemas.microsoft.com/office/drawing/2014/main" id="{6705B3FB-6DCD-268A-7505-671BC0408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xsgs_9002">
            <a:extLst>
              <a:ext uri="{FF2B5EF4-FFF2-40B4-BE49-F238E27FC236}">
                <a16:creationId xmlns:a16="http://schemas.microsoft.com/office/drawing/2014/main" id="{37B2F395-535C-C6B6-DE00-BE0BCB9EA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06730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xsgs_9002">
            <a:extLst>
              <a:ext uri="{FF2B5EF4-FFF2-40B4-BE49-F238E27FC236}">
                <a16:creationId xmlns:a16="http://schemas.microsoft.com/office/drawing/2014/main" id="{47204F9C-D144-AC94-1B2E-B07FF835C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5075238"/>
            <a:ext cx="8366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076" name="Picture 4" descr="0111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2667000" y="647700"/>
            <a:ext cx="4572000" cy="1295400"/>
          </a:xfrm>
          <a:prstGeom prst="cloudCallout">
            <a:avLst>
              <a:gd name="adj1" fmla="val -22778"/>
              <a:gd name="adj2" fmla="val 32352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1.Ổn định tổ chức</a:t>
            </a: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6096000" y="228600"/>
            <a:ext cx="1600200" cy="838200"/>
          </a:xfrm>
          <a:prstGeom prst="cloudCallout">
            <a:avLst>
              <a:gd name="adj1" fmla="val -8829"/>
              <a:gd name="adj2" fmla="val 24431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341563" y="2209800"/>
            <a:ext cx="3754437" cy="3276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Yêu Hà Nội</a:t>
            </a:r>
            <a:endParaRPr lang="en-US" sz="32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2493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êu Hà Nội (HINH MINH HOA THEO LOI BAI HA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11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62000" y="2047875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0322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2408479" y="1037870"/>
            <a:ext cx="428585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2699792" y="539879"/>
            <a:ext cx="3857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3163078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2367953" y="1040622"/>
            <a:ext cx="583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5"/>
          <a:stretch/>
        </p:blipFill>
        <p:spPr>
          <a:xfrm>
            <a:off x="1733233" y="1670180"/>
            <a:ext cx="6465161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57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0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63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164</Words>
  <Application>Microsoft Office PowerPoint</Application>
  <PresentationFormat>On-screen Show (4:3)</PresentationFormat>
  <Paragraphs>23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</dc:creator>
  <cp:lastModifiedBy>Trang Nguyen</cp:lastModifiedBy>
  <cp:revision>66</cp:revision>
  <dcterms:created xsi:type="dcterms:W3CDTF">2007-01-01T05:24:15Z</dcterms:created>
  <dcterms:modified xsi:type="dcterms:W3CDTF">2024-08-26T03:23:03Z</dcterms:modified>
</cp:coreProperties>
</file>