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4" r:id="rId3"/>
    <p:sldId id="276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57" r:id="rId13"/>
    <p:sldId id="272" r:id="rId14"/>
    <p:sldId id="258" r:id="rId15"/>
    <p:sldId id="278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7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8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3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2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8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244E3-6489-4181-8AF4-D1CD302928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8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538247"/>
            <a:ext cx="12044854" cy="97171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0107" y="3851774"/>
            <a:ext cx="4810539" cy="1655762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93585" y="6044399"/>
            <a:ext cx="302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 b="1" kern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32CD9-A374-4F67-BAE6-226350261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5166" y="1021621"/>
            <a:ext cx="1545997" cy="1484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61CEC-61FD-40E0-A423-2FF0942D54D5}"/>
              </a:ext>
            </a:extLst>
          </p:cNvPr>
          <p:cNvSpPr txBox="1"/>
          <p:nvPr/>
        </p:nvSpPr>
        <p:spPr>
          <a:xfrm>
            <a:off x="3672921" y="17437"/>
            <a:ext cx="4699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388" y="165045"/>
            <a:ext cx="7391400" cy="1325563"/>
          </a:xfrm>
          <a:blipFill>
            <a:blip r:embed="rId6"/>
            <a:tile tx="0" ty="0" sx="100000" sy="100000" flip="none" algn="tl"/>
          </a:blipFill>
        </p:spPr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3" t="37598" r="28668"/>
          <a:stretch/>
        </p:blipFill>
        <p:spPr>
          <a:xfrm>
            <a:off x="1180359" y="2954215"/>
            <a:ext cx="1735671" cy="321224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r="79366" b="31510"/>
          <a:stretch/>
        </p:blipFill>
        <p:spPr>
          <a:xfrm>
            <a:off x="3572021" y="1690688"/>
            <a:ext cx="1867989" cy="447577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31509" r="4807" b="3408"/>
          <a:stretch/>
        </p:blipFill>
        <p:spPr>
          <a:xfrm>
            <a:off x="6096000" y="2090848"/>
            <a:ext cx="5342709" cy="4075612"/>
          </a:xfrm>
          <a:prstGeom prst="rect">
            <a:avLst/>
          </a:prstGeom>
        </p:spPr>
      </p:pic>
      <p:pic>
        <p:nvPicPr>
          <p:cNvPr id="3" name="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764" y="6166460"/>
            <a:ext cx="609600" cy="609600"/>
          </a:xfrm>
          <a:prstGeom prst="rect">
            <a:avLst/>
          </a:prstGeom>
        </p:spPr>
      </p:pic>
      <p:pic>
        <p:nvPicPr>
          <p:cNvPr id="7" name="8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9040" y="616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92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628" y="2799472"/>
            <a:ext cx="8131126" cy="1012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37" y="6141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46711"/>
          </a:xfrm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141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037" y="2396836"/>
            <a:ext cx="6982691" cy="1080656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54"/>
          </a:xfrm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6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754831" y="1799280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180790" y="2743200"/>
            <a:ext cx="6809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523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36255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369" y="2395158"/>
            <a:ext cx="7937269" cy="1706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16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048" y="1400070"/>
            <a:ext cx="7505770" cy="193899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Cả lớp đọc chậm cùng cô 2-3 lần.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nhóm 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nhân đọc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6133" y="608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897" y="2930463"/>
            <a:ext cx="82089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+mj-lt"/>
              </a:rPr>
              <a:t>3. Kết thúc: </a:t>
            </a:r>
            <a:endParaRPr lang="en-US" sz="4400" b="1" dirty="0">
              <a:latin typeface="+mj-lt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43200" y="2362201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/>
              <a:t> </a:t>
            </a:r>
            <a:endParaRPr lang="en-US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136268" y="1526348"/>
            <a:ext cx="8529063" cy="419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Rèn trẻ trả lời câu hỏi của cô to, rõ ràng.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Thái độ: </a:t>
            </a:r>
          </a:p>
          <a:p>
            <a:pPr algn="just">
              <a:lnSpc>
                <a:spcPct val="115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Giáo dục trẻ chơi đoàn kết, giữ gìn đồ chơi.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8131" y="58641"/>
            <a:ext cx="3662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" y="572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61558" y="1628801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tử.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Que chỉ.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Pownpoint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872" y="76470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148403" y="5652654"/>
            <a:ext cx="924834" cy="9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1598290" y="537490"/>
            <a:ext cx="58416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baseline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Ổn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hứng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thú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trẻ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1" name="图片 2069" descr="3">
            <a:extLst>
              <a:ext uri="{FF2B5EF4-FFF2-40B4-BE49-F238E27FC236}">
                <a16:creationId xmlns:a16="http://schemas.microsoft.com/office/drawing/2014/main" id="{8A0CB238-4B78-4B73-9E17-ABCCC1EB7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13215">
            <a:off x="1827037" y="3964110"/>
            <a:ext cx="8358121" cy="269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utomp3.com - Cháu Lên 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1128" y="5553492"/>
            <a:ext cx="2257754" cy="1269987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4218" y="618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3082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982982" y="2029265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91839" y="3025363"/>
            <a:ext cx="6794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v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8255" y="6302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3393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592" y="835337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dirty="0"/>
              <a:t> 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78929" y="1796515"/>
            <a:ext cx="4795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Lần 1: Cô đọc diễn cảm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BÀI THƠ “BÉ ĐI NHÀ TRẺ”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49032" y="2873733"/>
            <a:ext cx="5355772" cy="2955627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29" y="3488788"/>
            <a:ext cx="4416292" cy="3015076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9212" y="6057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714" y="2416468"/>
            <a:ext cx="7700888" cy="12552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558" y="6063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9576" y="407505"/>
            <a:ext cx="710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Point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ọc thơ Bé đi nhà trẻ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791" y="1198518"/>
            <a:ext cx="6936378" cy="52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727122" y="1937825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77772" y="2785403"/>
            <a:ext cx="646257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dẫn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6986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441</Words>
  <Application>Microsoft Office PowerPoint</Application>
  <PresentationFormat>Widescreen</PresentationFormat>
  <Paragraphs>49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LÀM QUEN VĂN HỌC</vt:lpstr>
      <vt:lpstr>PowerPoint Presentation</vt:lpstr>
      <vt:lpstr>PowerPoint Presentation</vt:lpstr>
      <vt:lpstr>PowerPoint Presentation</vt:lpstr>
      <vt:lpstr>PowerPoint Presentation</vt:lpstr>
      <vt:lpstr> Bé đi nhà trẻ Chăm ngoan, mạnh khỏe Hát múa, đùa nô Với bạn với cô Cả ngày vui vẻ</vt:lpstr>
      <vt:lpstr>PowerPoint Presentation</vt:lpstr>
      <vt:lpstr>PowerPoint Presentation</vt:lpstr>
      <vt:lpstr>PowerPoint Presentation</vt:lpstr>
      <vt:lpstr>Trong bài thơ có nhân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36</cp:revision>
  <dcterms:created xsi:type="dcterms:W3CDTF">2024-08-03T09:15:24Z</dcterms:created>
  <dcterms:modified xsi:type="dcterms:W3CDTF">2024-08-26T02:01:33Z</dcterms:modified>
</cp:coreProperties>
</file>