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</p:sldIdLst>
  <p:sldSz cx="12192000" cy="6858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2" y="6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DD91AF-FCCA-12B7-513C-7C7835363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09674-49EB-D97F-DE49-B96AD1B8B4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0FABD1-6D5F-48BB-BA91-D3F51A20520C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CC609C-0951-6295-2CD7-804777EEE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D65922-FCAD-C2B5-3B57-2D19927D0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05407-0D72-1D85-319B-AB3FEA4571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4F6F1-576E-191C-1050-422D0B307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84097DC-FB5B-4628-BBDF-A747C09C51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5A1F-ACC2-43BD-4F04-6FC7B18C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777C-66AE-4778-9D9A-79F3F6D3D1F1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DB1B3-4061-8925-E20D-CF6E551F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00D5A-63B4-8514-6CC5-57C67E85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ED445-EC20-40D7-82BC-2601B2AD4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63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B3B04-6474-53C6-F250-97B5B94E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08DA-D620-4B7A-B60D-3150A67FD4AA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EBB03-9CFE-C3DE-2B46-5D013F68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ACD47-E9AE-AED2-06BF-F6AB5661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BDF39-C7E7-48D4-AF0C-E5C182496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4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A61F-4B43-BCA0-22F3-0F161287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DB21-D7E4-48C5-81D7-89490970EC42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BEA57-F04E-78A4-C486-93E0847B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2937-F211-590B-6AF9-6046D578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A15F5-07A0-4D2B-B3B9-922B82F4A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3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4EC6-4775-44C1-12CE-646D284B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EBF6-B5CE-48BB-B57D-C2C0338EB322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55FE-C399-2089-35E0-60A24C58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96378-A5EC-470C-7C37-ECF0E9C7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3A4BF-B75D-4185-9661-5743D11F6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93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38045-2659-0393-190A-345FBAA4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C74F-DD21-4F59-83D2-560B465C3851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90432-C2FF-10D6-2B12-1717EA0B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8E30-7698-8A45-6352-103B2264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E466-4875-47A5-A93D-4ABC81089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91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E476F5-F3B8-6807-FB6E-D28C2323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C1F4-3870-4A28-BC3F-F91A6F720E91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5FB317-CEA2-3DF5-2A65-7F20923F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8B55FA-6815-1452-E3EC-DB64ECDB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45FCE-3EA5-494E-9BA6-875158B6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982C0F-E90F-60E4-5C83-73929AFA7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54F6-9A87-4A24-A084-B9E5D93A5E8A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70B701-A6F3-8026-D201-AA39B469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7C7797-8C25-82B2-E463-C280C517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76064-3151-42FA-9FF3-53B4B0A95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5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1EB41E-15F3-0F32-F839-0CC2C628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5AD0-A16B-44F2-BDD9-B6A60D015D97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3D7B4B-6E0D-ED06-7DCA-A9DDF009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1E6EC6-DBDE-DF23-424B-B3B4BB82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886C3-F4DA-4098-B9D9-0B5C3B98C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7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C0E0B4-E454-F4CC-72F1-A417D3F1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792-49E3-479C-909E-34A706EC1DDD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EEB1EF-6797-33AB-AEC5-543CF330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55F225-DCD3-134B-9B79-4C59548B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4A20-5006-4911-8233-770E45F0B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9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E319AC-3F26-FC21-1416-C1C07990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418F-3D25-43AF-8691-9311CE702BDE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39D7ED-7BDA-0802-6541-24BE2CE5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E4AA05-95EF-311A-809A-4B16848B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DD347-F2BF-4737-8F61-76DDA1D7D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67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C5B7D5-0ACE-79DF-A478-5ABDC5C7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9A9B-66DD-4CAB-97E3-5A8102B97BAA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79D450-39A6-91D0-32C1-C23BF3FB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DE65C7-D29E-2087-C34D-B7759EA7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0ABD-A490-465D-85C1-ED8F8314C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97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C6DFFD3-E113-B149-15F3-8D83DD717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D31157-7D67-9522-E424-C6F572709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559C-2861-AE56-AAAA-ECF22AA5E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21FAE-554F-49E7-A238-8C3B67ED4DCF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91A7-7ABA-EF06-B778-5BB1B776A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1F5E3-51B2-CD96-2747-0AAD5B2B3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B45AE5D-F7E1-42A8-8459-CF8D1E53AD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6EA6754-DA84-8F56-3DB6-D490C923F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1">
            <a:extLst>
              <a:ext uri="{FF2B5EF4-FFF2-40B4-BE49-F238E27FC236}">
                <a16:creationId xmlns:a16="http://schemas.microsoft.com/office/drawing/2014/main" id="{09A24A4F-F5A5-94A9-FC9E-485AD4520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330200"/>
            <a:ext cx="490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Nirmala UI" panose="020B0502040204020203" pitchFamily="34" charset="0"/>
                <a:ea typeface="Roboto Medium" panose="02000000000000000000" pitchFamily="2" charset="0"/>
                <a:cs typeface="Nirmala UI" panose="020B0502040204020203" pitchFamily="34" charset="0"/>
              </a:rPr>
              <a:t>UBND QUẬN LONG BIÊN</a:t>
            </a:r>
          </a:p>
          <a:p>
            <a:pPr algn="ctr" eaLnBrk="1" hangingPunct="1"/>
            <a:r>
              <a:rPr lang="en-US" altLang="en-US" sz="2000">
                <a:latin typeface="Nirmala UI" panose="020B0502040204020203" pitchFamily="34" charset="0"/>
                <a:ea typeface="Roboto Medium" panose="02000000000000000000" pitchFamily="2" charset="0"/>
                <a:cs typeface="Nirmala UI" panose="020B0502040204020203" pitchFamily="34" charset="0"/>
              </a:rPr>
              <a:t>TRƯỜNG MẦM NON HOA MỘC LAN</a:t>
            </a:r>
          </a:p>
        </p:txBody>
      </p:sp>
      <p:sp>
        <p:nvSpPr>
          <p:cNvPr id="2052" name="TextBox 12">
            <a:extLst>
              <a:ext uri="{FF2B5EF4-FFF2-40B4-BE49-F238E27FC236}">
                <a16:creationId xmlns:a16="http://schemas.microsoft.com/office/drawing/2014/main" id="{DBED1911-BB0B-170C-0500-93C5C7592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3690938"/>
            <a:ext cx="7896225" cy="10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b="1">
                <a:solidFill>
                  <a:srgbClr val="385723"/>
                </a:solidFill>
                <a:latin typeface="Nirmala UI" panose="020B0502040204020203" pitchFamily="34" charset="0"/>
                <a:ea typeface="Roboto Slab" pitchFamily="2" charset="0"/>
                <a:cs typeface="Nirmala UI" panose="020B0502040204020203" pitchFamily="34" charset="0"/>
              </a:rPr>
              <a:t>“Dạy trẻ nhận biết tay phải – tay trái của bản thân”</a:t>
            </a:r>
            <a:endParaRPr lang="en-US" altLang="en-US" sz="2400" b="1" i="1">
              <a:solidFill>
                <a:srgbClr val="0070C0"/>
              </a:solidFill>
              <a:latin typeface="Nirmala UI" panose="020B0502040204020203" pitchFamily="34" charset="0"/>
              <a:ea typeface="Roboto Slab" pitchFamily="2" charset="0"/>
              <a:cs typeface="Nirmala UI" panose="020B0502040204020203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b="1" i="1">
                <a:solidFill>
                  <a:srgbClr val="0070C0"/>
                </a:solidFill>
                <a:latin typeface="Nirmala UI" panose="020B0502040204020203" pitchFamily="34" charset="0"/>
                <a:ea typeface="Roboto Slab" pitchFamily="2" charset="0"/>
                <a:cs typeface="Nirmala UI" panose="020B0502040204020203" pitchFamily="34" charset="0"/>
              </a:rPr>
              <a:t>Khối: MGB</a:t>
            </a:r>
          </a:p>
        </p:txBody>
      </p:sp>
      <p:sp>
        <p:nvSpPr>
          <p:cNvPr id="2053" name="TextBox 13">
            <a:extLst>
              <a:ext uri="{FF2B5EF4-FFF2-40B4-BE49-F238E27FC236}">
                <a16:creationId xmlns:a16="http://schemas.microsoft.com/office/drawing/2014/main" id="{08903014-9A57-395D-502B-A29382CF5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462213"/>
            <a:ext cx="405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70AD47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Roboto" panose="02000000000000000000" pitchFamily="2" charset="0"/>
              </a:rPr>
              <a:t>LÀM QUEN VỚI TOÁN</a:t>
            </a:r>
          </a:p>
        </p:txBody>
      </p:sp>
      <p:pic>
        <p:nvPicPr>
          <p:cNvPr id="2054" name="Picture 15">
            <a:extLst>
              <a:ext uri="{FF2B5EF4-FFF2-40B4-BE49-F238E27FC236}">
                <a16:creationId xmlns:a16="http://schemas.microsoft.com/office/drawing/2014/main" id="{1406E376-6E43-95ED-56F7-69B383B1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8705" y="1247775"/>
            <a:ext cx="1265039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9D63077.wav">
            <a:hlinkClick r:id="" action="ppaction://media"/>
            <a:extLst>
              <a:ext uri="{FF2B5EF4-FFF2-40B4-BE49-F238E27FC236}">
                <a16:creationId xmlns:a16="http://schemas.microsoft.com/office/drawing/2014/main" id="{6B973F35-80E4-D968-3BC3-1361D316E26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7950" y="6049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25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EA8BC34-81F0-8310-3015-38B7DD19F984}"/>
              </a:ext>
            </a:extLst>
          </p:cNvPr>
          <p:cNvSpPr/>
          <p:nvPr/>
        </p:nvSpPr>
        <p:spPr>
          <a:xfrm>
            <a:off x="0" y="1133475"/>
            <a:ext cx="5924550" cy="572452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7D65C1A-EAEE-ABEA-9B19-9A3A84D41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3856"/>
            <a:ext cx="5756704" cy="5724144"/>
          </a:xfrm>
          <a:prstGeom prst="flowChartConnector">
            <a:avLst/>
          </a:prstGeom>
        </p:spPr>
      </p:pic>
      <p:sp>
        <p:nvSpPr>
          <p:cNvPr id="11268" name="TextBox 6">
            <a:extLst>
              <a:ext uri="{FF2B5EF4-FFF2-40B4-BE49-F238E27FC236}">
                <a16:creationId xmlns:a16="http://schemas.microsoft.com/office/drawing/2014/main" id="{C9067552-75C1-C5BF-679A-01C07FD8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432050"/>
            <a:ext cx="6164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en-US" sz="3200">
                <a:solidFill>
                  <a:srgbClr val="70AD47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Xin chào và hẹn gặp lại các con</a:t>
            </a:r>
            <a:r>
              <a:rPr lang="en-US" altLang="en-US" sz="3200">
                <a:solidFill>
                  <a:srgbClr val="70AD47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rPr>
              <a:t>!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BC6CA1E-128E-3CAC-74F5-1E831FCCA739}"/>
              </a:ext>
            </a:extLst>
          </p:cNvPr>
          <p:cNvSpPr/>
          <p:nvPr/>
        </p:nvSpPr>
        <p:spPr>
          <a:xfrm>
            <a:off x="10899775" y="-438150"/>
            <a:ext cx="1646238" cy="1481138"/>
          </a:xfrm>
          <a:prstGeom prst="flowChartConnector">
            <a:avLst/>
          </a:prstGeom>
          <a:pattFill prst="pct75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5A6C84F-3B65-5523-B373-BF5EB23D1715}"/>
              </a:ext>
            </a:extLst>
          </p:cNvPr>
          <p:cNvSpPr/>
          <p:nvPr/>
        </p:nvSpPr>
        <p:spPr>
          <a:xfrm>
            <a:off x="10899648" y="5839968"/>
            <a:ext cx="1645920" cy="1481328"/>
          </a:xfrm>
          <a:prstGeom prst="flowChartConnector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644E3123.wav">
            <a:hlinkClick r:id="" action="ppaction://media"/>
            <a:extLst>
              <a:ext uri="{FF2B5EF4-FFF2-40B4-BE49-F238E27FC236}">
                <a16:creationId xmlns:a16="http://schemas.microsoft.com/office/drawing/2014/main" id="{8B3AB11E-14B1-B005-8BD2-1B060F4CBFB6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363" y="1085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HÚC HÁT ĐÔI BÀN TAY - Nhạc sĩ Phạm Tuyên - Nhạc Thiếu Nhi Ý Nghĩa Nhất Hiện Nay">
            <a:hlinkClick r:id="" action="ppaction://media"/>
            <a:extLst>
              <a:ext uri="{FF2B5EF4-FFF2-40B4-BE49-F238E27FC236}">
                <a16:creationId xmlns:a16="http://schemas.microsoft.com/office/drawing/2014/main" id="{FD831B14-B24F-0394-4EDF-017474B5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DB30E2-4026-7FE2-E231-A397C1427BC3}"/>
              </a:ext>
            </a:extLst>
          </p:cNvPr>
          <p:cNvSpPr/>
          <p:nvPr/>
        </p:nvSpPr>
        <p:spPr>
          <a:xfrm>
            <a:off x="-791936" y="2792075"/>
            <a:ext cx="3841782" cy="5104671"/>
          </a:xfrm>
          <a:custGeom>
            <a:avLst/>
            <a:gdLst>
              <a:gd name="connsiteX0" fmla="*/ 1306285 w 4368800"/>
              <a:gd name="connsiteY0" fmla="*/ 9266 h 6685837"/>
              <a:gd name="connsiteX1" fmla="*/ 1611085 w 4368800"/>
              <a:gd name="connsiteY1" fmla="*/ 212466 h 6685837"/>
              <a:gd name="connsiteX2" fmla="*/ 2336800 w 4368800"/>
              <a:gd name="connsiteY2" fmla="*/ 488237 h 6685837"/>
              <a:gd name="connsiteX3" fmla="*/ 2525485 w 4368800"/>
              <a:gd name="connsiteY3" fmla="*/ 662409 h 6685837"/>
              <a:gd name="connsiteX4" fmla="*/ 2714171 w 4368800"/>
              <a:gd name="connsiteY4" fmla="*/ 880123 h 6685837"/>
              <a:gd name="connsiteX5" fmla="*/ 2757714 w 4368800"/>
              <a:gd name="connsiteY5" fmla="*/ 923666 h 6685837"/>
              <a:gd name="connsiteX6" fmla="*/ 2830285 w 4368800"/>
              <a:gd name="connsiteY6" fmla="*/ 1054294 h 6685837"/>
              <a:gd name="connsiteX7" fmla="*/ 2902857 w 4368800"/>
              <a:gd name="connsiteY7" fmla="*/ 1373609 h 6685837"/>
              <a:gd name="connsiteX8" fmla="*/ 2931885 w 4368800"/>
              <a:gd name="connsiteY8" fmla="*/ 1750980 h 6685837"/>
              <a:gd name="connsiteX9" fmla="*/ 2946400 w 4368800"/>
              <a:gd name="connsiteY9" fmla="*/ 2128351 h 6685837"/>
              <a:gd name="connsiteX10" fmla="*/ 3048000 w 4368800"/>
              <a:gd name="connsiteY10" fmla="*/ 2578294 h 6685837"/>
              <a:gd name="connsiteX11" fmla="*/ 3236685 w 4368800"/>
              <a:gd name="connsiteY11" fmla="*/ 2897609 h 6685837"/>
              <a:gd name="connsiteX12" fmla="*/ 3410857 w 4368800"/>
              <a:gd name="connsiteY12" fmla="*/ 3071780 h 6685837"/>
              <a:gd name="connsiteX13" fmla="*/ 3672114 w 4368800"/>
              <a:gd name="connsiteY13" fmla="*/ 3434637 h 6685837"/>
              <a:gd name="connsiteX14" fmla="*/ 3846285 w 4368800"/>
              <a:gd name="connsiteY14" fmla="*/ 3637837 h 6685837"/>
              <a:gd name="connsiteX15" fmla="*/ 3889828 w 4368800"/>
              <a:gd name="connsiteY15" fmla="*/ 3724923 h 6685837"/>
              <a:gd name="connsiteX16" fmla="*/ 3875314 w 4368800"/>
              <a:gd name="connsiteY16" fmla="*/ 4247437 h 6685837"/>
              <a:gd name="connsiteX17" fmla="*/ 3831771 w 4368800"/>
              <a:gd name="connsiteY17" fmla="*/ 4378066 h 6685837"/>
              <a:gd name="connsiteX18" fmla="*/ 3817257 w 4368800"/>
              <a:gd name="connsiteY18" fmla="*/ 4508694 h 6685837"/>
              <a:gd name="connsiteX19" fmla="*/ 3788228 w 4368800"/>
              <a:gd name="connsiteY19" fmla="*/ 4726409 h 6685837"/>
              <a:gd name="connsiteX20" fmla="*/ 3831771 w 4368800"/>
              <a:gd name="connsiteY20" fmla="*/ 5292466 h 6685837"/>
              <a:gd name="connsiteX21" fmla="*/ 4020457 w 4368800"/>
              <a:gd name="connsiteY21" fmla="*/ 5495666 h 6685837"/>
              <a:gd name="connsiteX22" fmla="*/ 4078514 w 4368800"/>
              <a:gd name="connsiteY22" fmla="*/ 5568237 h 6685837"/>
              <a:gd name="connsiteX23" fmla="*/ 4223657 w 4368800"/>
              <a:gd name="connsiteY23" fmla="*/ 5713380 h 6685837"/>
              <a:gd name="connsiteX24" fmla="*/ 4368800 w 4368800"/>
              <a:gd name="connsiteY24" fmla="*/ 6003666 h 6685837"/>
              <a:gd name="connsiteX25" fmla="*/ 4354285 w 4368800"/>
              <a:gd name="connsiteY25" fmla="*/ 6293951 h 6685837"/>
              <a:gd name="connsiteX26" fmla="*/ 4296228 w 4368800"/>
              <a:gd name="connsiteY26" fmla="*/ 6352009 h 6685837"/>
              <a:gd name="connsiteX27" fmla="*/ 4151085 w 4368800"/>
              <a:gd name="connsiteY27" fmla="*/ 6569723 h 6685837"/>
              <a:gd name="connsiteX28" fmla="*/ 4034971 w 4368800"/>
              <a:gd name="connsiteY28" fmla="*/ 6642294 h 6685837"/>
              <a:gd name="connsiteX29" fmla="*/ 3976914 w 4368800"/>
              <a:gd name="connsiteY29" fmla="*/ 6685837 h 6685837"/>
              <a:gd name="connsiteX30" fmla="*/ 2844800 w 4368800"/>
              <a:gd name="connsiteY30" fmla="*/ 6613266 h 6685837"/>
              <a:gd name="connsiteX31" fmla="*/ 2206171 w 4368800"/>
              <a:gd name="connsiteY31" fmla="*/ 6424580 h 6685837"/>
              <a:gd name="connsiteX32" fmla="*/ 2090057 w 4368800"/>
              <a:gd name="connsiteY32" fmla="*/ 6395551 h 6685837"/>
              <a:gd name="connsiteX33" fmla="*/ 1611085 w 4368800"/>
              <a:gd name="connsiteY33" fmla="*/ 6206866 h 6685837"/>
              <a:gd name="connsiteX34" fmla="*/ 914400 w 4368800"/>
              <a:gd name="connsiteY34" fmla="*/ 5684351 h 6685837"/>
              <a:gd name="connsiteX35" fmla="*/ 464457 w 4368800"/>
              <a:gd name="connsiteY35" fmla="*/ 5002180 h 6685837"/>
              <a:gd name="connsiteX36" fmla="*/ 319314 w 4368800"/>
              <a:gd name="connsiteY36" fmla="*/ 4682866 h 6685837"/>
              <a:gd name="connsiteX37" fmla="*/ 159657 w 4368800"/>
              <a:gd name="connsiteY37" fmla="*/ 4044237 h 6685837"/>
              <a:gd name="connsiteX38" fmla="*/ 72571 w 4368800"/>
              <a:gd name="connsiteY38" fmla="*/ 3333037 h 6685837"/>
              <a:gd name="connsiteX39" fmla="*/ 14514 w 4368800"/>
              <a:gd name="connsiteY39" fmla="*/ 2708923 h 6685837"/>
              <a:gd name="connsiteX40" fmla="*/ 0 w 4368800"/>
              <a:gd name="connsiteY40" fmla="*/ 2404123 h 6685837"/>
              <a:gd name="connsiteX41" fmla="*/ 145143 w 4368800"/>
              <a:gd name="connsiteY41" fmla="*/ 1765494 h 6685837"/>
              <a:gd name="connsiteX42" fmla="*/ 304800 w 4368800"/>
              <a:gd name="connsiteY42" fmla="*/ 1417151 h 6685837"/>
              <a:gd name="connsiteX43" fmla="*/ 391885 w 4368800"/>
              <a:gd name="connsiteY43" fmla="*/ 1199437 h 6685837"/>
              <a:gd name="connsiteX44" fmla="*/ 609600 w 4368800"/>
              <a:gd name="connsiteY44" fmla="*/ 575323 h 6685837"/>
              <a:gd name="connsiteX45" fmla="*/ 667657 w 4368800"/>
              <a:gd name="connsiteY45" fmla="*/ 502751 h 6685837"/>
              <a:gd name="connsiteX46" fmla="*/ 711200 w 4368800"/>
              <a:gd name="connsiteY46" fmla="*/ 357609 h 6685837"/>
              <a:gd name="connsiteX47" fmla="*/ 725714 w 4368800"/>
              <a:gd name="connsiteY47" fmla="*/ 299551 h 6685837"/>
              <a:gd name="connsiteX48" fmla="*/ 899885 w 4368800"/>
              <a:gd name="connsiteY48" fmla="*/ 139894 h 6685837"/>
              <a:gd name="connsiteX49" fmla="*/ 957943 w 4368800"/>
              <a:gd name="connsiteY49" fmla="*/ 110866 h 6685837"/>
              <a:gd name="connsiteX50" fmla="*/ 1074057 w 4368800"/>
              <a:gd name="connsiteY50" fmla="*/ 38294 h 6685837"/>
              <a:gd name="connsiteX51" fmla="*/ 1306285 w 4368800"/>
              <a:gd name="connsiteY51" fmla="*/ 9266 h 66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68800" h="6685837">
                <a:moveTo>
                  <a:pt x="1306285" y="9266"/>
                </a:moveTo>
                <a:cubicBezTo>
                  <a:pt x="1395790" y="38295"/>
                  <a:pt x="1499773" y="162267"/>
                  <a:pt x="1611085" y="212466"/>
                </a:cubicBezTo>
                <a:cubicBezTo>
                  <a:pt x="2066570" y="417880"/>
                  <a:pt x="1970637" y="244128"/>
                  <a:pt x="2336800" y="488237"/>
                </a:cubicBezTo>
                <a:cubicBezTo>
                  <a:pt x="2408019" y="535716"/>
                  <a:pt x="2464961" y="601884"/>
                  <a:pt x="2525485" y="662409"/>
                </a:cubicBezTo>
                <a:cubicBezTo>
                  <a:pt x="2847826" y="984751"/>
                  <a:pt x="2573349" y="715831"/>
                  <a:pt x="2714171" y="880123"/>
                </a:cubicBezTo>
                <a:cubicBezTo>
                  <a:pt x="2727529" y="895708"/>
                  <a:pt x="2746328" y="906587"/>
                  <a:pt x="2757714" y="923666"/>
                </a:cubicBezTo>
                <a:cubicBezTo>
                  <a:pt x="2785344" y="965111"/>
                  <a:pt x="2806095" y="1010751"/>
                  <a:pt x="2830285" y="1054294"/>
                </a:cubicBezTo>
                <a:cubicBezTo>
                  <a:pt x="2854476" y="1160732"/>
                  <a:pt x="2894486" y="1264778"/>
                  <a:pt x="2902857" y="1373609"/>
                </a:cubicBezTo>
                <a:cubicBezTo>
                  <a:pt x="2912533" y="1499399"/>
                  <a:pt x="2924618" y="1625028"/>
                  <a:pt x="2931885" y="1750980"/>
                </a:cubicBezTo>
                <a:cubicBezTo>
                  <a:pt x="2939135" y="1876654"/>
                  <a:pt x="2939008" y="2002685"/>
                  <a:pt x="2946400" y="2128351"/>
                </a:cubicBezTo>
                <a:cubicBezTo>
                  <a:pt x="2954586" y="2267516"/>
                  <a:pt x="3011776" y="2475196"/>
                  <a:pt x="3048000" y="2578294"/>
                </a:cubicBezTo>
                <a:cubicBezTo>
                  <a:pt x="3084567" y="2682368"/>
                  <a:pt x="3159535" y="2811887"/>
                  <a:pt x="3236685" y="2897609"/>
                </a:cubicBezTo>
                <a:cubicBezTo>
                  <a:pt x="3291610" y="2958637"/>
                  <a:pt x="3362883" y="3005149"/>
                  <a:pt x="3410857" y="3071780"/>
                </a:cubicBezTo>
                <a:cubicBezTo>
                  <a:pt x="3497943" y="3192732"/>
                  <a:pt x="3573097" y="3323242"/>
                  <a:pt x="3672114" y="3434637"/>
                </a:cubicBezTo>
                <a:cubicBezTo>
                  <a:pt x="3680917" y="3444540"/>
                  <a:pt x="3819841" y="3596282"/>
                  <a:pt x="3846285" y="3637837"/>
                </a:cubicBezTo>
                <a:cubicBezTo>
                  <a:pt x="3863709" y="3665218"/>
                  <a:pt x="3875314" y="3695894"/>
                  <a:pt x="3889828" y="3724923"/>
                </a:cubicBezTo>
                <a:cubicBezTo>
                  <a:pt x="3884990" y="3899094"/>
                  <a:pt x="3890741" y="4073883"/>
                  <a:pt x="3875314" y="4247437"/>
                </a:cubicBezTo>
                <a:cubicBezTo>
                  <a:pt x="3871250" y="4293155"/>
                  <a:pt x="3841728" y="4333261"/>
                  <a:pt x="3831771" y="4378066"/>
                </a:cubicBezTo>
                <a:cubicBezTo>
                  <a:pt x="3822267" y="4420833"/>
                  <a:pt x="3822691" y="4465222"/>
                  <a:pt x="3817257" y="4508694"/>
                </a:cubicBezTo>
                <a:cubicBezTo>
                  <a:pt x="3808176" y="4581343"/>
                  <a:pt x="3797904" y="4653837"/>
                  <a:pt x="3788228" y="4726409"/>
                </a:cubicBezTo>
                <a:cubicBezTo>
                  <a:pt x="3802742" y="4915095"/>
                  <a:pt x="3790320" y="5107818"/>
                  <a:pt x="3831771" y="5292466"/>
                </a:cubicBezTo>
                <a:cubicBezTo>
                  <a:pt x="3855580" y="5398524"/>
                  <a:pt x="3955333" y="5430542"/>
                  <a:pt x="4020457" y="5495666"/>
                </a:cubicBezTo>
                <a:cubicBezTo>
                  <a:pt x="4042362" y="5517571"/>
                  <a:pt x="4057377" y="5545590"/>
                  <a:pt x="4078514" y="5568237"/>
                </a:cubicBezTo>
                <a:cubicBezTo>
                  <a:pt x="4125199" y="5618257"/>
                  <a:pt x="4180915" y="5659952"/>
                  <a:pt x="4223657" y="5713380"/>
                </a:cubicBezTo>
                <a:cubicBezTo>
                  <a:pt x="4299588" y="5808293"/>
                  <a:pt x="4324851" y="5893792"/>
                  <a:pt x="4368800" y="6003666"/>
                </a:cubicBezTo>
                <a:cubicBezTo>
                  <a:pt x="4363962" y="6100428"/>
                  <a:pt x="4374045" y="6199105"/>
                  <a:pt x="4354285" y="6293951"/>
                </a:cubicBezTo>
                <a:cubicBezTo>
                  <a:pt x="4348703" y="6320744"/>
                  <a:pt x="4311806" y="6329507"/>
                  <a:pt x="4296228" y="6352009"/>
                </a:cubicBezTo>
                <a:cubicBezTo>
                  <a:pt x="4232712" y="6443755"/>
                  <a:pt x="4234755" y="6498925"/>
                  <a:pt x="4151085" y="6569723"/>
                </a:cubicBezTo>
                <a:cubicBezTo>
                  <a:pt x="4116242" y="6599205"/>
                  <a:pt x="4072948" y="6616976"/>
                  <a:pt x="4034971" y="6642294"/>
                </a:cubicBezTo>
                <a:cubicBezTo>
                  <a:pt x="4014843" y="6655712"/>
                  <a:pt x="3996266" y="6671323"/>
                  <a:pt x="3976914" y="6685837"/>
                </a:cubicBezTo>
                <a:cubicBezTo>
                  <a:pt x="3599543" y="6661647"/>
                  <a:pt x="3218896" y="6668460"/>
                  <a:pt x="2844800" y="6613266"/>
                </a:cubicBezTo>
                <a:cubicBezTo>
                  <a:pt x="2625204" y="6580867"/>
                  <a:pt x="2419448" y="6486102"/>
                  <a:pt x="2206171" y="6424580"/>
                </a:cubicBezTo>
                <a:cubicBezTo>
                  <a:pt x="2167838" y="6413522"/>
                  <a:pt x="2127524" y="6409258"/>
                  <a:pt x="2090057" y="6395551"/>
                </a:cubicBezTo>
                <a:cubicBezTo>
                  <a:pt x="1928904" y="6336593"/>
                  <a:pt x="1761397" y="6289646"/>
                  <a:pt x="1611085" y="6206866"/>
                </a:cubicBezTo>
                <a:cubicBezTo>
                  <a:pt x="1486472" y="6138238"/>
                  <a:pt x="1073071" y="5861330"/>
                  <a:pt x="914400" y="5684351"/>
                </a:cubicBezTo>
                <a:cubicBezTo>
                  <a:pt x="726640" y="5474926"/>
                  <a:pt x="597043" y="5252621"/>
                  <a:pt x="464457" y="5002180"/>
                </a:cubicBezTo>
                <a:cubicBezTo>
                  <a:pt x="409753" y="4898850"/>
                  <a:pt x="354764" y="4794280"/>
                  <a:pt x="319314" y="4682866"/>
                </a:cubicBezTo>
                <a:cubicBezTo>
                  <a:pt x="252783" y="4473768"/>
                  <a:pt x="205189" y="4258889"/>
                  <a:pt x="159657" y="4044237"/>
                </a:cubicBezTo>
                <a:cubicBezTo>
                  <a:pt x="136485" y="3934999"/>
                  <a:pt x="81325" y="3415327"/>
                  <a:pt x="72571" y="3333037"/>
                </a:cubicBezTo>
                <a:cubicBezTo>
                  <a:pt x="56611" y="3183007"/>
                  <a:pt x="24192" y="2850872"/>
                  <a:pt x="14514" y="2708923"/>
                </a:cubicBezTo>
                <a:cubicBezTo>
                  <a:pt x="7595" y="2607443"/>
                  <a:pt x="4838" y="2505723"/>
                  <a:pt x="0" y="2404123"/>
                </a:cubicBezTo>
                <a:cubicBezTo>
                  <a:pt x="48381" y="2191247"/>
                  <a:pt x="80727" y="1974079"/>
                  <a:pt x="145143" y="1765494"/>
                </a:cubicBezTo>
                <a:cubicBezTo>
                  <a:pt x="182832" y="1643452"/>
                  <a:pt x="257363" y="1535745"/>
                  <a:pt x="304800" y="1417151"/>
                </a:cubicBezTo>
                <a:cubicBezTo>
                  <a:pt x="333828" y="1344580"/>
                  <a:pt x="367726" y="1273771"/>
                  <a:pt x="391885" y="1199437"/>
                </a:cubicBezTo>
                <a:cubicBezTo>
                  <a:pt x="433068" y="1072719"/>
                  <a:pt x="507808" y="702564"/>
                  <a:pt x="609600" y="575323"/>
                </a:cubicBezTo>
                <a:lnTo>
                  <a:pt x="667657" y="502751"/>
                </a:lnTo>
                <a:cubicBezTo>
                  <a:pt x="682171" y="454370"/>
                  <a:pt x="697324" y="406176"/>
                  <a:pt x="711200" y="357609"/>
                </a:cubicBezTo>
                <a:cubicBezTo>
                  <a:pt x="716680" y="338428"/>
                  <a:pt x="716026" y="316989"/>
                  <a:pt x="725714" y="299551"/>
                </a:cubicBezTo>
                <a:cubicBezTo>
                  <a:pt x="764517" y="229704"/>
                  <a:pt x="836258" y="182311"/>
                  <a:pt x="899885" y="139894"/>
                </a:cubicBezTo>
                <a:cubicBezTo>
                  <a:pt x="917888" y="127892"/>
                  <a:pt x="939157" y="121601"/>
                  <a:pt x="957943" y="110866"/>
                </a:cubicBezTo>
                <a:cubicBezTo>
                  <a:pt x="982533" y="96815"/>
                  <a:pt x="1055138" y="41281"/>
                  <a:pt x="1074057" y="38294"/>
                </a:cubicBezTo>
                <a:cubicBezTo>
                  <a:pt x="1140961" y="27730"/>
                  <a:pt x="1216780" y="-19763"/>
                  <a:pt x="1306285" y="92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14">
            <a:extLst>
              <a:ext uri="{FF2B5EF4-FFF2-40B4-BE49-F238E27FC236}">
                <a16:creationId xmlns:a16="http://schemas.microsoft.com/office/drawing/2014/main" id="{A1F31923-C27D-7688-2DC5-33CB7408D300}"/>
              </a:ext>
            </a:extLst>
          </p:cNvPr>
          <p:cNvGrpSpPr>
            <a:grpSpLocks/>
          </p:cNvGrpSpPr>
          <p:nvPr/>
        </p:nvGrpSpPr>
        <p:grpSpPr bwMode="auto">
          <a:xfrm>
            <a:off x="-236538" y="3228975"/>
            <a:ext cx="4384676" cy="3629025"/>
            <a:chOff x="-101602" y="1494972"/>
            <a:chExt cx="5660573" cy="4844774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748DE59A-11B2-7BAF-194A-FA514F825466}"/>
                </a:ext>
              </a:extLst>
            </p:cNvPr>
            <p:cNvSpPr/>
            <p:nvPr/>
          </p:nvSpPr>
          <p:spPr>
            <a:xfrm>
              <a:off x="870" y="1611535"/>
              <a:ext cx="5558101" cy="4728211"/>
            </a:xfrm>
            <a:prstGeom prst="hexagon">
              <a:avLst/>
            </a:prstGeom>
            <a:noFill/>
            <a:ln w="28575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56CEBB2-2D04-6C7C-3395-1C3742A0BB8C}"/>
                </a:ext>
              </a:extLst>
            </p:cNvPr>
            <p:cNvSpPr/>
            <p:nvPr/>
          </p:nvSpPr>
          <p:spPr>
            <a:xfrm>
              <a:off x="-101602" y="1494972"/>
              <a:ext cx="5283201" cy="4844774"/>
            </a:xfrm>
            <a:prstGeom prst="hexagon">
              <a:avLst/>
            </a:prstGeom>
            <a:blipFill>
              <a:blip r:embed="rId4"/>
              <a:stretch>
                <a:fillRect l="961" t="-42345" r="961" b="-386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2A2EA2-587D-9212-0854-F0BD58F42209}"/>
              </a:ext>
            </a:extLst>
          </p:cNvPr>
          <p:cNvSpPr txBox="1"/>
          <p:nvPr/>
        </p:nvSpPr>
        <p:spPr>
          <a:xfrm>
            <a:off x="120650" y="254000"/>
            <a:ext cx="7804150" cy="1201738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Cô và các con vừa hát bài hát “ Khúc hát đôi bàn tay”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Đôi tay nhỏ xinh giúp chúng ta rất nhiều việc đấy các con ạ.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8CB696DD-0DAA-33AB-8356-0ABA12B6ED1C}"/>
              </a:ext>
            </a:extLst>
          </p:cNvPr>
          <p:cNvSpPr/>
          <p:nvPr/>
        </p:nvSpPr>
        <p:spPr>
          <a:xfrm>
            <a:off x="7189831" y="591651"/>
            <a:ext cx="3239113" cy="3027178"/>
          </a:xfrm>
          <a:prstGeom prst="diamond">
            <a:avLst/>
          </a:prstGeom>
          <a:blipFill>
            <a:blip r:embed="rId5"/>
            <a:stretch>
              <a:fillRect l="-5048" t="3180" r="597" b="9222"/>
            </a:stretch>
          </a:blip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105AC90-3753-9724-40B5-2ACFF18D1B7F}"/>
              </a:ext>
            </a:extLst>
          </p:cNvPr>
          <p:cNvSpPr/>
          <p:nvPr/>
        </p:nvSpPr>
        <p:spPr>
          <a:xfrm>
            <a:off x="5494088" y="2204231"/>
            <a:ext cx="3239113" cy="3027178"/>
          </a:xfrm>
          <a:prstGeom prst="diamond">
            <a:avLst/>
          </a:prstGeom>
          <a:blipFill>
            <a:blip r:embed="rId6"/>
            <a:stretch>
              <a:fillRect l="2009" t="-1350" r="2009" b="10732"/>
            </a:stretch>
          </a:blip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12A79D6A-C46A-523A-998A-32E7B2CE0E4A}"/>
              </a:ext>
            </a:extLst>
          </p:cNvPr>
          <p:cNvSpPr/>
          <p:nvPr/>
        </p:nvSpPr>
        <p:spPr>
          <a:xfrm>
            <a:off x="8885574" y="2204231"/>
            <a:ext cx="3239113" cy="3027178"/>
          </a:xfrm>
          <a:prstGeom prst="diamond">
            <a:avLst/>
          </a:prstGeom>
          <a:blipFill>
            <a:blip r:embed="rId7"/>
            <a:stretch>
              <a:fillRect l="2009" t="13753" r="2009" b="-4371"/>
            </a:stretch>
          </a:blip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251989EA-9624-7938-5C34-FEBF5B2B3150}"/>
              </a:ext>
            </a:extLst>
          </p:cNvPr>
          <p:cNvSpPr/>
          <p:nvPr/>
        </p:nvSpPr>
        <p:spPr>
          <a:xfrm>
            <a:off x="7189831" y="3830822"/>
            <a:ext cx="3239113" cy="3027178"/>
          </a:xfrm>
          <a:prstGeom prst="diamond">
            <a:avLst/>
          </a:prstGeom>
          <a:blipFill>
            <a:blip r:embed="rId8"/>
            <a:stretch>
              <a:fillRect l="2009" t="-11923" r="2009" b="160"/>
            </a:stretch>
          </a:blip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7CADC9-AA01-88E9-5FEF-614963D41608}"/>
              </a:ext>
            </a:extLst>
          </p:cNvPr>
          <p:cNvSpPr/>
          <p:nvPr/>
        </p:nvSpPr>
        <p:spPr>
          <a:xfrm rot="9864398">
            <a:off x="9591619" y="-2297651"/>
            <a:ext cx="3841782" cy="5104671"/>
          </a:xfrm>
          <a:custGeom>
            <a:avLst/>
            <a:gdLst>
              <a:gd name="connsiteX0" fmla="*/ 1306285 w 4368800"/>
              <a:gd name="connsiteY0" fmla="*/ 9266 h 6685837"/>
              <a:gd name="connsiteX1" fmla="*/ 1611085 w 4368800"/>
              <a:gd name="connsiteY1" fmla="*/ 212466 h 6685837"/>
              <a:gd name="connsiteX2" fmla="*/ 2336800 w 4368800"/>
              <a:gd name="connsiteY2" fmla="*/ 488237 h 6685837"/>
              <a:gd name="connsiteX3" fmla="*/ 2525485 w 4368800"/>
              <a:gd name="connsiteY3" fmla="*/ 662409 h 6685837"/>
              <a:gd name="connsiteX4" fmla="*/ 2714171 w 4368800"/>
              <a:gd name="connsiteY4" fmla="*/ 880123 h 6685837"/>
              <a:gd name="connsiteX5" fmla="*/ 2757714 w 4368800"/>
              <a:gd name="connsiteY5" fmla="*/ 923666 h 6685837"/>
              <a:gd name="connsiteX6" fmla="*/ 2830285 w 4368800"/>
              <a:gd name="connsiteY6" fmla="*/ 1054294 h 6685837"/>
              <a:gd name="connsiteX7" fmla="*/ 2902857 w 4368800"/>
              <a:gd name="connsiteY7" fmla="*/ 1373609 h 6685837"/>
              <a:gd name="connsiteX8" fmla="*/ 2931885 w 4368800"/>
              <a:gd name="connsiteY8" fmla="*/ 1750980 h 6685837"/>
              <a:gd name="connsiteX9" fmla="*/ 2946400 w 4368800"/>
              <a:gd name="connsiteY9" fmla="*/ 2128351 h 6685837"/>
              <a:gd name="connsiteX10" fmla="*/ 3048000 w 4368800"/>
              <a:gd name="connsiteY10" fmla="*/ 2578294 h 6685837"/>
              <a:gd name="connsiteX11" fmla="*/ 3236685 w 4368800"/>
              <a:gd name="connsiteY11" fmla="*/ 2897609 h 6685837"/>
              <a:gd name="connsiteX12" fmla="*/ 3410857 w 4368800"/>
              <a:gd name="connsiteY12" fmla="*/ 3071780 h 6685837"/>
              <a:gd name="connsiteX13" fmla="*/ 3672114 w 4368800"/>
              <a:gd name="connsiteY13" fmla="*/ 3434637 h 6685837"/>
              <a:gd name="connsiteX14" fmla="*/ 3846285 w 4368800"/>
              <a:gd name="connsiteY14" fmla="*/ 3637837 h 6685837"/>
              <a:gd name="connsiteX15" fmla="*/ 3889828 w 4368800"/>
              <a:gd name="connsiteY15" fmla="*/ 3724923 h 6685837"/>
              <a:gd name="connsiteX16" fmla="*/ 3875314 w 4368800"/>
              <a:gd name="connsiteY16" fmla="*/ 4247437 h 6685837"/>
              <a:gd name="connsiteX17" fmla="*/ 3831771 w 4368800"/>
              <a:gd name="connsiteY17" fmla="*/ 4378066 h 6685837"/>
              <a:gd name="connsiteX18" fmla="*/ 3817257 w 4368800"/>
              <a:gd name="connsiteY18" fmla="*/ 4508694 h 6685837"/>
              <a:gd name="connsiteX19" fmla="*/ 3788228 w 4368800"/>
              <a:gd name="connsiteY19" fmla="*/ 4726409 h 6685837"/>
              <a:gd name="connsiteX20" fmla="*/ 3831771 w 4368800"/>
              <a:gd name="connsiteY20" fmla="*/ 5292466 h 6685837"/>
              <a:gd name="connsiteX21" fmla="*/ 4020457 w 4368800"/>
              <a:gd name="connsiteY21" fmla="*/ 5495666 h 6685837"/>
              <a:gd name="connsiteX22" fmla="*/ 4078514 w 4368800"/>
              <a:gd name="connsiteY22" fmla="*/ 5568237 h 6685837"/>
              <a:gd name="connsiteX23" fmla="*/ 4223657 w 4368800"/>
              <a:gd name="connsiteY23" fmla="*/ 5713380 h 6685837"/>
              <a:gd name="connsiteX24" fmla="*/ 4368800 w 4368800"/>
              <a:gd name="connsiteY24" fmla="*/ 6003666 h 6685837"/>
              <a:gd name="connsiteX25" fmla="*/ 4354285 w 4368800"/>
              <a:gd name="connsiteY25" fmla="*/ 6293951 h 6685837"/>
              <a:gd name="connsiteX26" fmla="*/ 4296228 w 4368800"/>
              <a:gd name="connsiteY26" fmla="*/ 6352009 h 6685837"/>
              <a:gd name="connsiteX27" fmla="*/ 4151085 w 4368800"/>
              <a:gd name="connsiteY27" fmla="*/ 6569723 h 6685837"/>
              <a:gd name="connsiteX28" fmla="*/ 4034971 w 4368800"/>
              <a:gd name="connsiteY28" fmla="*/ 6642294 h 6685837"/>
              <a:gd name="connsiteX29" fmla="*/ 3976914 w 4368800"/>
              <a:gd name="connsiteY29" fmla="*/ 6685837 h 6685837"/>
              <a:gd name="connsiteX30" fmla="*/ 2844800 w 4368800"/>
              <a:gd name="connsiteY30" fmla="*/ 6613266 h 6685837"/>
              <a:gd name="connsiteX31" fmla="*/ 2206171 w 4368800"/>
              <a:gd name="connsiteY31" fmla="*/ 6424580 h 6685837"/>
              <a:gd name="connsiteX32" fmla="*/ 2090057 w 4368800"/>
              <a:gd name="connsiteY32" fmla="*/ 6395551 h 6685837"/>
              <a:gd name="connsiteX33" fmla="*/ 1611085 w 4368800"/>
              <a:gd name="connsiteY33" fmla="*/ 6206866 h 6685837"/>
              <a:gd name="connsiteX34" fmla="*/ 914400 w 4368800"/>
              <a:gd name="connsiteY34" fmla="*/ 5684351 h 6685837"/>
              <a:gd name="connsiteX35" fmla="*/ 464457 w 4368800"/>
              <a:gd name="connsiteY35" fmla="*/ 5002180 h 6685837"/>
              <a:gd name="connsiteX36" fmla="*/ 319314 w 4368800"/>
              <a:gd name="connsiteY36" fmla="*/ 4682866 h 6685837"/>
              <a:gd name="connsiteX37" fmla="*/ 159657 w 4368800"/>
              <a:gd name="connsiteY37" fmla="*/ 4044237 h 6685837"/>
              <a:gd name="connsiteX38" fmla="*/ 72571 w 4368800"/>
              <a:gd name="connsiteY38" fmla="*/ 3333037 h 6685837"/>
              <a:gd name="connsiteX39" fmla="*/ 14514 w 4368800"/>
              <a:gd name="connsiteY39" fmla="*/ 2708923 h 6685837"/>
              <a:gd name="connsiteX40" fmla="*/ 0 w 4368800"/>
              <a:gd name="connsiteY40" fmla="*/ 2404123 h 6685837"/>
              <a:gd name="connsiteX41" fmla="*/ 145143 w 4368800"/>
              <a:gd name="connsiteY41" fmla="*/ 1765494 h 6685837"/>
              <a:gd name="connsiteX42" fmla="*/ 304800 w 4368800"/>
              <a:gd name="connsiteY42" fmla="*/ 1417151 h 6685837"/>
              <a:gd name="connsiteX43" fmla="*/ 391885 w 4368800"/>
              <a:gd name="connsiteY43" fmla="*/ 1199437 h 6685837"/>
              <a:gd name="connsiteX44" fmla="*/ 609600 w 4368800"/>
              <a:gd name="connsiteY44" fmla="*/ 575323 h 6685837"/>
              <a:gd name="connsiteX45" fmla="*/ 667657 w 4368800"/>
              <a:gd name="connsiteY45" fmla="*/ 502751 h 6685837"/>
              <a:gd name="connsiteX46" fmla="*/ 711200 w 4368800"/>
              <a:gd name="connsiteY46" fmla="*/ 357609 h 6685837"/>
              <a:gd name="connsiteX47" fmla="*/ 725714 w 4368800"/>
              <a:gd name="connsiteY47" fmla="*/ 299551 h 6685837"/>
              <a:gd name="connsiteX48" fmla="*/ 899885 w 4368800"/>
              <a:gd name="connsiteY48" fmla="*/ 139894 h 6685837"/>
              <a:gd name="connsiteX49" fmla="*/ 957943 w 4368800"/>
              <a:gd name="connsiteY49" fmla="*/ 110866 h 6685837"/>
              <a:gd name="connsiteX50" fmla="*/ 1074057 w 4368800"/>
              <a:gd name="connsiteY50" fmla="*/ 38294 h 6685837"/>
              <a:gd name="connsiteX51" fmla="*/ 1306285 w 4368800"/>
              <a:gd name="connsiteY51" fmla="*/ 9266 h 66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68800" h="6685837">
                <a:moveTo>
                  <a:pt x="1306285" y="9266"/>
                </a:moveTo>
                <a:cubicBezTo>
                  <a:pt x="1395790" y="38295"/>
                  <a:pt x="1499773" y="162267"/>
                  <a:pt x="1611085" y="212466"/>
                </a:cubicBezTo>
                <a:cubicBezTo>
                  <a:pt x="2066570" y="417880"/>
                  <a:pt x="1970637" y="244128"/>
                  <a:pt x="2336800" y="488237"/>
                </a:cubicBezTo>
                <a:cubicBezTo>
                  <a:pt x="2408019" y="535716"/>
                  <a:pt x="2464961" y="601884"/>
                  <a:pt x="2525485" y="662409"/>
                </a:cubicBezTo>
                <a:cubicBezTo>
                  <a:pt x="2847826" y="984751"/>
                  <a:pt x="2573349" y="715831"/>
                  <a:pt x="2714171" y="880123"/>
                </a:cubicBezTo>
                <a:cubicBezTo>
                  <a:pt x="2727529" y="895708"/>
                  <a:pt x="2746328" y="906587"/>
                  <a:pt x="2757714" y="923666"/>
                </a:cubicBezTo>
                <a:cubicBezTo>
                  <a:pt x="2785344" y="965111"/>
                  <a:pt x="2806095" y="1010751"/>
                  <a:pt x="2830285" y="1054294"/>
                </a:cubicBezTo>
                <a:cubicBezTo>
                  <a:pt x="2854476" y="1160732"/>
                  <a:pt x="2894486" y="1264778"/>
                  <a:pt x="2902857" y="1373609"/>
                </a:cubicBezTo>
                <a:cubicBezTo>
                  <a:pt x="2912533" y="1499399"/>
                  <a:pt x="2924618" y="1625028"/>
                  <a:pt x="2931885" y="1750980"/>
                </a:cubicBezTo>
                <a:cubicBezTo>
                  <a:pt x="2939135" y="1876654"/>
                  <a:pt x="2939008" y="2002685"/>
                  <a:pt x="2946400" y="2128351"/>
                </a:cubicBezTo>
                <a:cubicBezTo>
                  <a:pt x="2954586" y="2267516"/>
                  <a:pt x="3011776" y="2475196"/>
                  <a:pt x="3048000" y="2578294"/>
                </a:cubicBezTo>
                <a:cubicBezTo>
                  <a:pt x="3084567" y="2682368"/>
                  <a:pt x="3159535" y="2811887"/>
                  <a:pt x="3236685" y="2897609"/>
                </a:cubicBezTo>
                <a:cubicBezTo>
                  <a:pt x="3291610" y="2958637"/>
                  <a:pt x="3362883" y="3005149"/>
                  <a:pt x="3410857" y="3071780"/>
                </a:cubicBezTo>
                <a:cubicBezTo>
                  <a:pt x="3497943" y="3192732"/>
                  <a:pt x="3573097" y="3323242"/>
                  <a:pt x="3672114" y="3434637"/>
                </a:cubicBezTo>
                <a:cubicBezTo>
                  <a:pt x="3680917" y="3444540"/>
                  <a:pt x="3819841" y="3596282"/>
                  <a:pt x="3846285" y="3637837"/>
                </a:cubicBezTo>
                <a:cubicBezTo>
                  <a:pt x="3863709" y="3665218"/>
                  <a:pt x="3875314" y="3695894"/>
                  <a:pt x="3889828" y="3724923"/>
                </a:cubicBezTo>
                <a:cubicBezTo>
                  <a:pt x="3884990" y="3899094"/>
                  <a:pt x="3890741" y="4073883"/>
                  <a:pt x="3875314" y="4247437"/>
                </a:cubicBezTo>
                <a:cubicBezTo>
                  <a:pt x="3871250" y="4293155"/>
                  <a:pt x="3841728" y="4333261"/>
                  <a:pt x="3831771" y="4378066"/>
                </a:cubicBezTo>
                <a:cubicBezTo>
                  <a:pt x="3822267" y="4420833"/>
                  <a:pt x="3822691" y="4465222"/>
                  <a:pt x="3817257" y="4508694"/>
                </a:cubicBezTo>
                <a:cubicBezTo>
                  <a:pt x="3808176" y="4581343"/>
                  <a:pt x="3797904" y="4653837"/>
                  <a:pt x="3788228" y="4726409"/>
                </a:cubicBezTo>
                <a:cubicBezTo>
                  <a:pt x="3802742" y="4915095"/>
                  <a:pt x="3790320" y="5107818"/>
                  <a:pt x="3831771" y="5292466"/>
                </a:cubicBezTo>
                <a:cubicBezTo>
                  <a:pt x="3855580" y="5398524"/>
                  <a:pt x="3955333" y="5430542"/>
                  <a:pt x="4020457" y="5495666"/>
                </a:cubicBezTo>
                <a:cubicBezTo>
                  <a:pt x="4042362" y="5517571"/>
                  <a:pt x="4057377" y="5545590"/>
                  <a:pt x="4078514" y="5568237"/>
                </a:cubicBezTo>
                <a:cubicBezTo>
                  <a:pt x="4125199" y="5618257"/>
                  <a:pt x="4180915" y="5659952"/>
                  <a:pt x="4223657" y="5713380"/>
                </a:cubicBezTo>
                <a:cubicBezTo>
                  <a:pt x="4299588" y="5808293"/>
                  <a:pt x="4324851" y="5893792"/>
                  <a:pt x="4368800" y="6003666"/>
                </a:cubicBezTo>
                <a:cubicBezTo>
                  <a:pt x="4363962" y="6100428"/>
                  <a:pt x="4374045" y="6199105"/>
                  <a:pt x="4354285" y="6293951"/>
                </a:cubicBezTo>
                <a:cubicBezTo>
                  <a:pt x="4348703" y="6320744"/>
                  <a:pt x="4311806" y="6329507"/>
                  <a:pt x="4296228" y="6352009"/>
                </a:cubicBezTo>
                <a:cubicBezTo>
                  <a:pt x="4232712" y="6443755"/>
                  <a:pt x="4234755" y="6498925"/>
                  <a:pt x="4151085" y="6569723"/>
                </a:cubicBezTo>
                <a:cubicBezTo>
                  <a:pt x="4116242" y="6599205"/>
                  <a:pt x="4072948" y="6616976"/>
                  <a:pt x="4034971" y="6642294"/>
                </a:cubicBezTo>
                <a:cubicBezTo>
                  <a:pt x="4014843" y="6655712"/>
                  <a:pt x="3996266" y="6671323"/>
                  <a:pt x="3976914" y="6685837"/>
                </a:cubicBezTo>
                <a:cubicBezTo>
                  <a:pt x="3599543" y="6661647"/>
                  <a:pt x="3218896" y="6668460"/>
                  <a:pt x="2844800" y="6613266"/>
                </a:cubicBezTo>
                <a:cubicBezTo>
                  <a:pt x="2625204" y="6580867"/>
                  <a:pt x="2419448" y="6486102"/>
                  <a:pt x="2206171" y="6424580"/>
                </a:cubicBezTo>
                <a:cubicBezTo>
                  <a:pt x="2167838" y="6413522"/>
                  <a:pt x="2127524" y="6409258"/>
                  <a:pt x="2090057" y="6395551"/>
                </a:cubicBezTo>
                <a:cubicBezTo>
                  <a:pt x="1928904" y="6336593"/>
                  <a:pt x="1761397" y="6289646"/>
                  <a:pt x="1611085" y="6206866"/>
                </a:cubicBezTo>
                <a:cubicBezTo>
                  <a:pt x="1486472" y="6138238"/>
                  <a:pt x="1073071" y="5861330"/>
                  <a:pt x="914400" y="5684351"/>
                </a:cubicBezTo>
                <a:cubicBezTo>
                  <a:pt x="726640" y="5474926"/>
                  <a:pt x="597043" y="5252621"/>
                  <a:pt x="464457" y="5002180"/>
                </a:cubicBezTo>
                <a:cubicBezTo>
                  <a:pt x="409753" y="4898850"/>
                  <a:pt x="354764" y="4794280"/>
                  <a:pt x="319314" y="4682866"/>
                </a:cubicBezTo>
                <a:cubicBezTo>
                  <a:pt x="252783" y="4473768"/>
                  <a:pt x="205189" y="4258889"/>
                  <a:pt x="159657" y="4044237"/>
                </a:cubicBezTo>
                <a:cubicBezTo>
                  <a:pt x="136485" y="3934999"/>
                  <a:pt x="81325" y="3415327"/>
                  <a:pt x="72571" y="3333037"/>
                </a:cubicBezTo>
                <a:cubicBezTo>
                  <a:pt x="56611" y="3183007"/>
                  <a:pt x="24192" y="2850872"/>
                  <a:pt x="14514" y="2708923"/>
                </a:cubicBezTo>
                <a:cubicBezTo>
                  <a:pt x="7595" y="2607443"/>
                  <a:pt x="4838" y="2505723"/>
                  <a:pt x="0" y="2404123"/>
                </a:cubicBezTo>
                <a:cubicBezTo>
                  <a:pt x="48381" y="2191247"/>
                  <a:pt x="80727" y="1974079"/>
                  <a:pt x="145143" y="1765494"/>
                </a:cubicBezTo>
                <a:cubicBezTo>
                  <a:pt x="182832" y="1643452"/>
                  <a:pt x="257363" y="1535745"/>
                  <a:pt x="304800" y="1417151"/>
                </a:cubicBezTo>
                <a:cubicBezTo>
                  <a:pt x="333828" y="1344580"/>
                  <a:pt x="367726" y="1273771"/>
                  <a:pt x="391885" y="1199437"/>
                </a:cubicBezTo>
                <a:cubicBezTo>
                  <a:pt x="433068" y="1072719"/>
                  <a:pt x="507808" y="702564"/>
                  <a:pt x="609600" y="575323"/>
                </a:cubicBezTo>
                <a:lnTo>
                  <a:pt x="667657" y="502751"/>
                </a:lnTo>
                <a:cubicBezTo>
                  <a:pt x="682171" y="454370"/>
                  <a:pt x="697324" y="406176"/>
                  <a:pt x="711200" y="357609"/>
                </a:cubicBezTo>
                <a:cubicBezTo>
                  <a:pt x="716680" y="338428"/>
                  <a:pt x="716026" y="316989"/>
                  <a:pt x="725714" y="299551"/>
                </a:cubicBezTo>
                <a:cubicBezTo>
                  <a:pt x="764517" y="229704"/>
                  <a:pt x="836258" y="182311"/>
                  <a:pt x="899885" y="139894"/>
                </a:cubicBezTo>
                <a:cubicBezTo>
                  <a:pt x="917888" y="127892"/>
                  <a:pt x="939157" y="121601"/>
                  <a:pt x="957943" y="110866"/>
                </a:cubicBezTo>
                <a:cubicBezTo>
                  <a:pt x="982533" y="96815"/>
                  <a:pt x="1055138" y="41281"/>
                  <a:pt x="1074057" y="38294"/>
                </a:cubicBezTo>
                <a:cubicBezTo>
                  <a:pt x="1140961" y="27730"/>
                  <a:pt x="1216780" y="-19763"/>
                  <a:pt x="1306285" y="92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6B7B3092.wav">
            <a:hlinkClick r:id="" action="ppaction://media"/>
            <a:extLst>
              <a:ext uri="{FF2B5EF4-FFF2-40B4-BE49-F238E27FC236}">
                <a16:creationId xmlns:a16="http://schemas.microsoft.com/office/drawing/2014/main" id="{69263D71-15F6-91EE-7645-002CD3CA8A8A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-1546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18">
            <a:extLst>
              <a:ext uri="{FF2B5EF4-FFF2-40B4-BE49-F238E27FC236}">
                <a16:creationId xmlns:a16="http://schemas.microsoft.com/office/drawing/2014/main" id="{9A43CF78-B05F-7E6D-4E6D-32219C39C8B2}"/>
              </a:ext>
            </a:extLst>
          </p:cNvPr>
          <p:cNvSpPr/>
          <p:nvPr/>
        </p:nvSpPr>
        <p:spPr>
          <a:xfrm>
            <a:off x="10789920" y="5467305"/>
            <a:ext cx="1970400" cy="1979172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E0E7C33E-3C54-16BD-2E56-3CF8C4B15268}"/>
              </a:ext>
            </a:extLst>
          </p:cNvPr>
          <p:cNvSpPr/>
          <p:nvPr/>
        </p:nvSpPr>
        <p:spPr>
          <a:xfrm>
            <a:off x="-814846" y="3026363"/>
            <a:ext cx="5310767" cy="5257968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8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A510006F-EEEC-D24C-B4AB-6BBB4F76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42306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A66670-FF3A-111C-4CFE-F04585B2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32257" r="50000" b="21707"/>
          <a:stretch>
            <a:fillRect/>
          </a:stretch>
        </p:blipFill>
        <p:spPr bwMode="auto">
          <a:xfrm>
            <a:off x="6608763" y="3429000"/>
            <a:ext cx="252571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7B426AD-E984-4385-C51E-AB69B021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2" t="30338" b="20747"/>
          <a:stretch>
            <a:fillRect/>
          </a:stretch>
        </p:blipFill>
        <p:spPr bwMode="auto">
          <a:xfrm rot="-1199064">
            <a:off x="8793163" y="1663700"/>
            <a:ext cx="30241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othbrush, plastic&#10;&#10;Description automatically generated">
            <a:extLst>
              <a:ext uri="{FF2B5EF4-FFF2-40B4-BE49-F238E27FC236}">
                <a16:creationId xmlns:a16="http://schemas.microsoft.com/office/drawing/2014/main" id="{7BEEEA22-530D-7C47-4B10-2F3DD832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22" b="-1422"/>
          <a:stretch>
            <a:fillRect/>
          </a:stretch>
        </p:blipFill>
        <p:spPr bwMode="auto">
          <a:xfrm rot="-558581">
            <a:off x="9526588" y="1362075"/>
            <a:ext cx="31384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mug with a cartoon character on it&#10;&#10;Description automatically generated with medium confidence">
            <a:extLst>
              <a:ext uri="{FF2B5EF4-FFF2-40B4-BE49-F238E27FC236}">
                <a16:creationId xmlns:a16="http://schemas.microsoft.com/office/drawing/2014/main" id="{0B8FA613-B5B1-69AF-46E3-91581D2B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322763"/>
            <a:ext cx="154781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C89ED6-BEB1-E27D-720F-196D8471A36D}"/>
              </a:ext>
            </a:extLst>
          </p:cNvPr>
          <p:cNvSpPr txBox="1"/>
          <p:nvPr/>
        </p:nvSpPr>
        <p:spPr>
          <a:xfrm>
            <a:off x="173038" y="566738"/>
            <a:ext cx="7577137" cy="830262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Khi đánh răng các con cầm bàn chải bằng tay nào?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Chúng mình cầm cốc bằng tay nào nhỉ?</a:t>
            </a:r>
          </a:p>
        </p:txBody>
      </p:sp>
      <p:pic>
        <p:nvPicPr>
          <p:cNvPr id="5134" name="Picture 17" descr="A picture containing wall, indoor, several&#10;&#10;Description automatically generated">
            <a:extLst>
              <a:ext uri="{FF2B5EF4-FFF2-40B4-BE49-F238E27FC236}">
                <a16:creationId xmlns:a16="http://schemas.microsoft.com/office/drawing/2014/main" id="{DC909814-58B3-CE14-5074-0279A6F6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75" y="5467350"/>
            <a:ext cx="18367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Audio 26">
            <a:hlinkClick r:id="" action="ppaction://media"/>
            <a:extLst>
              <a:ext uri="{FF2B5EF4-FFF2-40B4-BE49-F238E27FC236}">
                <a16:creationId xmlns:a16="http://schemas.microsoft.com/office/drawing/2014/main" id="{EA646D23-91E1-3131-6067-CBC5C2BB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47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2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72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72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72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580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3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41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A49E3E2A-2D81-BDF0-F8F1-C91B8232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78113"/>
            <a:ext cx="474027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13FD8E89-9E32-E898-E5E7-54BC32A8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67"/>
            <a:ext cx="4553712" cy="4014779"/>
          </a:xfrm>
          <a:prstGeom prst="hexagon">
            <a:avLst/>
          </a:prstGeom>
          <a:ln>
            <a:noFill/>
            <a:prstDash val="lgDashDotDot"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684141-0ECE-2DE7-2D93-F4C387A561F9}"/>
              </a:ext>
            </a:extLst>
          </p:cNvPr>
          <p:cNvSpPr txBox="1"/>
          <p:nvPr/>
        </p:nvSpPr>
        <p:spPr>
          <a:xfrm>
            <a:off x="6140450" y="309563"/>
            <a:ext cx="5454650" cy="1200150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Các bạn nhỏ đang làm gì?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Các bạn cầm bút vẽ bằng tay nào?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Cầm bảng màu bằng tay nào?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E870AE-7912-B0F9-A5C6-F115E28C54AC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4133850"/>
            <a:ext cx="2744788" cy="2724150"/>
            <a:chOff x="4854782" y="4826619"/>
            <a:chExt cx="2041271" cy="2031381"/>
          </a:xfrm>
        </p:grpSpPr>
        <p:pic>
          <p:nvPicPr>
            <p:cNvPr id="6154" name="Picture 25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177913FF-9BBD-266B-EA19-9743FD2B6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82" t="30338" b="20747"/>
            <a:stretch>
              <a:fillRect/>
            </a:stretch>
          </p:blipFill>
          <p:spPr bwMode="auto">
            <a:xfrm rot="-1199064">
              <a:off x="4854782" y="5038065"/>
              <a:ext cx="1841341" cy="149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7" descr="A picture containing tool&#10;&#10;Description automatically generated">
              <a:extLst>
                <a:ext uri="{FF2B5EF4-FFF2-40B4-BE49-F238E27FC236}">
                  <a16:creationId xmlns:a16="http://schemas.microsoft.com/office/drawing/2014/main" id="{EEBDC778-BDB5-A294-853E-A7106258C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5" r="33289" b="8000"/>
            <a:stretch>
              <a:fillRect/>
            </a:stretch>
          </p:blipFill>
          <p:spPr bwMode="auto">
            <a:xfrm>
              <a:off x="6269480" y="4826619"/>
              <a:ext cx="626573" cy="203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E7D943-2C7A-062A-5206-E0178CC51980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4511675"/>
            <a:ext cx="3602037" cy="2730500"/>
            <a:chOff x="280680" y="4837384"/>
            <a:chExt cx="2858299" cy="2020616"/>
          </a:xfrm>
        </p:grpSpPr>
        <p:pic>
          <p:nvPicPr>
            <p:cNvPr id="6152" name="Picture 24">
              <a:extLst>
                <a:ext uri="{FF2B5EF4-FFF2-40B4-BE49-F238E27FC236}">
                  <a16:creationId xmlns:a16="http://schemas.microsoft.com/office/drawing/2014/main" id="{5838DB5E-B672-F36A-30ED-1535EC2B0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" t="32257" r="50000" b="21707"/>
            <a:stretch>
              <a:fillRect/>
            </a:stretch>
          </p:blipFill>
          <p:spPr bwMode="auto">
            <a:xfrm>
              <a:off x="1601212" y="4837384"/>
              <a:ext cx="1537767" cy="158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30">
              <a:extLst>
                <a:ext uri="{FF2B5EF4-FFF2-40B4-BE49-F238E27FC236}">
                  <a16:creationId xmlns:a16="http://schemas.microsoft.com/office/drawing/2014/main" id="{663C9A22-9432-20C6-83AD-4F0B6C21A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80" y="5124706"/>
              <a:ext cx="1733294" cy="173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1" name="Audio 37">
            <a:hlinkClick r:id="" action="ppaction://media"/>
            <a:extLst>
              <a:ext uri="{FF2B5EF4-FFF2-40B4-BE49-F238E27FC236}">
                <a16:creationId xmlns:a16="http://schemas.microsoft.com/office/drawing/2014/main" id="{19EC4DC1-D1B6-D945-4B13-33656961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4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3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28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3C9CC6-8509-94CC-E4B1-DBB803C3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32257" r="50000" b="21707"/>
          <a:stretch>
            <a:fillRect/>
          </a:stretch>
        </p:blipFill>
        <p:spPr bwMode="auto">
          <a:xfrm>
            <a:off x="-82550" y="4392613"/>
            <a:ext cx="2562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A18A48CF-3D14-0AD2-A52D-58923E6A6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2" t="30338" b="20747"/>
          <a:stretch>
            <a:fillRect/>
          </a:stretch>
        </p:blipFill>
        <p:spPr bwMode="auto">
          <a:xfrm rot="-224466">
            <a:off x="9580563" y="4424363"/>
            <a:ext cx="3022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ableware, cup, kitchenware, coffee cup&#10;&#10;Description automatically generated">
            <a:extLst>
              <a:ext uri="{FF2B5EF4-FFF2-40B4-BE49-F238E27FC236}">
                <a16:creationId xmlns:a16="http://schemas.microsoft.com/office/drawing/2014/main" id="{5E851AD6-332C-6CED-E42B-C759B28F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5257800"/>
            <a:ext cx="210343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oup of colorful spoons&#10;&#10;Description automatically generated with low confidence">
            <a:extLst>
              <a:ext uri="{FF2B5EF4-FFF2-40B4-BE49-F238E27FC236}">
                <a16:creationId xmlns:a16="http://schemas.microsoft.com/office/drawing/2014/main" id="{C87414E5-E5CD-9325-B835-9D790294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0" r="15532"/>
          <a:stretch>
            <a:fillRect/>
          </a:stretch>
        </p:blipFill>
        <p:spPr bwMode="auto">
          <a:xfrm>
            <a:off x="9720263" y="4541838"/>
            <a:ext cx="4476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822DD0DD-4820-8D22-5D9B-88B6FBFD2A58}"/>
              </a:ext>
            </a:extLst>
          </p:cNvPr>
          <p:cNvSpPr/>
          <p:nvPr/>
        </p:nvSpPr>
        <p:spPr>
          <a:xfrm>
            <a:off x="-657225" y="-523875"/>
            <a:ext cx="1755775" cy="1571625"/>
          </a:xfrm>
          <a:prstGeom prst="flowChartConnector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509292D-FB77-B4CC-D2C8-866180B31315}"/>
              </a:ext>
            </a:extLst>
          </p:cNvPr>
          <p:cNvSpPr/>
          <p:nvPr/>
        </p:nvSpPr>
        <p:spPr>
          <a:xfrm>
            <a:off x="10925175" y="-523875"/>
            <a:ext cx="1755775" cy="1571625"/>
          </a:xfrm>
          <a:prstGeom prst="flowChartConnector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6" name="Audio 19">
            <a:hlinkClick r:id="" action="ppaction://media"/>
            <a:extLst>
              <a:ext uri="{FF2B5EF4-FFF2-40B4-BE49-F238E27FC236}">
                <a16:creationId xmlns:a16="http://schemas.microsoft.com/office/drawing/2014/main" id="{D3B83830-C4E6-5FEE-9527-06C2DB443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4CA076-89DC-EF6A-B36B-69A7755B2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4559" y="-11820"/>
            <a:ext cx="8539601" cy="4786607"/>
          </a:xfrm>
          <a:prstGeom prst="flowChartDocument">
            <a:avLst/>
          </a:prstGeom>
        </p:spPr>
      </p:pic>
    </p:spTree>
  </p:cSld>
  <p:clrMapOvr>
    <a:masterClrMapping/>
  </p:clrMapOvr>
  <p:transition spd="slow" advTm="38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39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29" dur="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8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8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8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8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 descr="&quot;&quot;">
            <a:extLst>
              <a:ext uri="{FF2B5EF4-FFF2-40B4-BE49-F238E27FC236}">
                <a16:creationId xmlns:a16="http://schemas.microsoft.com/office/drawing/2014/main" id="{2E4474E6-70AD-397F-F613-67A45F3F3B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Freeform: Shape 11" descr="&quot;&quot;">
            <a:extLst>
              <a:ext uri="{FF2B5EF4-FFF2-40B4-BE49-F238E27FC236}">
                <a16:creationId xmlns:a16="http://schemas.microsoft.com/office/drawing/2014/main" id="{812F7FB5-5EB2-A8EE-EE10-C21E536450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90963" y="982663"/>
            <a:ext cx="8301037" cy="5875337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reeform: Shape 13" descr="&quot;&quot;">
            <a:extLst>
              <a:ext uri="{FF2B5EF4-FFF2-40B4-BE49-F238E27FC236}">
                <a16:creationId xmlns:a16="http://schemas.microsoft.com/office/drawing/2014/main" id="{A9869F3C-CD7C-D4FA-44EC-A1924C44FB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" y="360363"/>
            <a:ext cx="5343525" cy="4452937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538E4-E304-AC49-60AE-749EAE28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32257" r="50000" b="21707"/>
          <a:stretch>
            <a:fillRect/>
          </a:stretch>
        </p:blipFill>
        <p:spPr bwMode="auto">
          <a:xfrm>
            <a:off x="1755775" y="1249363"/>
            <a:ext cx="29733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732CD313-1FB8-035C-AEFF-4E3EAD96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2" t="30338" b="20747"/>
          <a:stretch>
            <a:fillRect/>
          </a:stretch>
        </p:blipFill>
        <p:spPr bwMode="auto">
          <a:xfrm>
            <a:off x="7396163" y="1766888"/>
            <a:ext cx="4208462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Audio 7">
            <a:hlinkClick r:id="" action="ppaction://media"/>
            <a:extLst>
              <a:ext uri="{FF2B5EF4-FFF2-40B4-BE49-F238E27FC236}">
                <a16:creationId xmlns:a16="http://schemas.microsoft.com/office/drawing/2014/main" id="{D396BFE0-889E-B3A5-83FB-7AD2BF4C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5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EC811CB8-588B-113B-BA62-3B2D0AED12CF}"/>
              </a:ext>
            </a:extLst>
          </p:cNvPr>
          <p:cNvSpPr/>
          <p:nvPr/>
        </p:nvSpPr>
        <p:spPr>
          <a:xfrm>
            <a:off x="-541022" y="-446622"/>
            <a:ext cx="1517904" cy="1274423"/>
          </a:xfrm>
          <a:prstGeom prst="hexagon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838BDCF2-21C6-B7A2-100F-71F951C81297}"/>
              </a:ext>
            </a:extLst>
          </p:cNvPr>
          <p:cNvSpPr/>
          <p:nvPr/>
        </p:nvSpPr>
        <p:spPr>
          <a:xfrm>
            <a:off x="11166348" y="-433183"/>
            <a:ext cx="1517904" cy="1274423"/>
          </a:xfrm>
          <a:prstGeom prst="hexagon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06" name="Picture 15">
            <a:extLst>
              <a:ext uri="{FF2B5EF4-FFF2-40B4-BE49-F238E27FC236}">
                <a16:creationId xmlns:a16="http://schemas.microsoft.com/office/drawing/2014/main" id="{502477BA-13FB-A149-06C7-40A88616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7" b="17783"/>
          <a:stretch>
            <a:fillRect/>
          </a:stretch>
        </p:blipFill>
        <p:spPr bwMode="auto">
          <a:xfrm>
            <a:off x="0" y="5275263"/>
            <a:ext cx="28035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4" dur="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6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6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60" fill="hold">
                                          <p:stCondLst>
                                            <p:cond delay="13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60" fill="hold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2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52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520" fill="hold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52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F5C55B5-1702-053A-C791-ACC55B3BA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62"/>
          <a:stretch>
            <a:fillRect/>
          </a:stretch>
        </p:blipFill>
        <p:spPr bwMode="auto">
          <a:xfrm>
            <a:off x="414338" y="6327775"/>
            <a:ext cx="113633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B195E32C-CA8F-B496-1B8A-CBEFE0BF3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50" y="4322763"/>
            <a:ext cx="264636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27B3134-BF4B-7FAA-0CE0-48B1B6FDE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88" y="4438650"/>
            <a:ext cx="160813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7F51BEB5-5082-7524-A23F-F0935F60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448300"/>
            <a:ext cx="20669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1BF86734-CF27-8416-D7DF-A7BE7AA54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25" y="4511675"/>
            <a:ext cx="4349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DC59FB71-56A6-2D31-C2F7-FA38D7C7C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00000">
            <a:off x="10797381" y="-1089819"/>
            <a:ext cx="2403476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7EB8176C-0031-A3A8-5ECE-17742ED939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40693">
            <a:off x="11560969" y="32544"/>
            <a:ext cx="4349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72F9842-308E-E47E-13BE-3DA1FA83A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06375"/>
            <a:ext cx="21256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5EE54614-AB63-228E-9EF7-41D84D18F9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0"/>
            <a:ext cx="18796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4AD6BCAA-546B-CA4C-D43E-203D56605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3175"/>
            <a:ext cx="2543176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CEB7B18B-51FE-C6C4-0FE4-2A73D4AEA6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4364">
            <a:off x="1217613" y="2297113"/>
            <a:ext cx="895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EDD45ECC-1050-2175-727A-0B4ECF5C61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2308225"/>
            <a:ext cx="711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Box 14">
            <a:extLst>
              <a:ext uri="{FF2B5EF4-FFF2-40B4-BE49-F238E27FC236}">
                <a16:creationId xmlns:a16="http://schemas.microsoft.com/office/drawing/2014/main" id="{D53EA4EC-A557-27D0-26E3-5ACFF83FA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2298700"/>
            <a:ext cx="83502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8400"/>
              </a:lnSpc>
            </a:pPr>
            <a:r>
              <a:rPr lang="en-US" altLang="en-US" sz="6000">
                <a:solidFill>
                  <a:srgbClr val="FF1616"/>
                </a:solidFill>
                <a:latin typeface="UTM Aristote" panose="02040603050506020204" pitchFamily="18" charset="0"/>
              </a:rPr>
              <a:t>Bài hát: </a:t>
            </a:r>
          </a:p>
          <a:p>
            <a:pPr algn="ctr" eaLnBrk="1" hangingPunct="1">
              <a:lnSpc>
                <a:spcPts val="8400"/>
              </a:lnSpc>
            </a:pPr>
            <a:r>
              <a:rPr lang="en-US" altLang="en-US" sz="6000">
                <a:solidFill>
                  <a:srgbClr val="FF1616"/>
                </a:solidFill>
                <a:latin typeface="UTM Aristote" panose="02040603050506020204" pitchFamily="18" charset="0"/>
              </a:rPr>
              <a:t>"Tay đâu- tay đâu"</a:t>
            </a:r>
          </a:p>
        </p:txBody>
      </p:sp>
      <p:pic>
        <p:nvPicPr>
          <p:cNvPr id="9231" name="Audio 14">
            <a:hlinkClick r:id="" action="ppaction://media"/>
            <a:extLst>
              <a:ext uri="{FF2B5EF4-FFF2-40B4-BE49-F238E27FC236}">
                <a16:creationId xmlns:a16="http://schemas.microsoft.com/office/drawing/2014/main" id="{212A108F-AB24-A237-3195-3A1AF9E5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40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Dạy bé phân biệt tay trái tay phải - Bài hát tay đâu tay đâu - Bé học cách phân biệt trái phải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7F1A5D8A-9291-5363-BBD9-D1A20F28B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F8850B2-764A-4C6E-BE32-CAD8EF88A188}"/>
  <p:tag name="ISPRING_RESOURCE_FOLDER" val="C:\Users\DELL\Desktop\tay phải- tay trải\"/>
  <p:tag name="ISPRING_PRESENTATION_PATH" val="C:\Users\DELL\Desktop\tay phải- tay trải.pptx"/>
  <p:tag name="ISPRING_PROJECT_VERSION" val="9.3"/>
  <p:tag name="ISPRING_PROJECT_FOLDER_UPDATED" val="1"/>
  <p:tag name="ISPRING_SCREEN_RECS_UPDATED" val="C:\Users\DELL\Desktop\tay phải- tay trải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123</Words>
  <Application>Microsoft Office PowerPoint</Application>
  <PresentationFormat>Widescreen</PresentationFormat>
  <Paragraphs>15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Nirmala UI</vt:lpstr>
      <vt:lpstr>Roboto Black</vt:lpstr>
      <vt:lpstr>Roboto Medium</vt:lpstr>
      <vt:lpstr>UTM Aristote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 Hoc Sang Tao</dc:creator>
  <cp:lastModifiedBy>Trang Nguyen</cp:lastModifiedBy>
  <cp:revision>7</cp:revision>
  <dcterms:created xsi:type="dcterms:W3CDTF">2021-10-10T11:39:02Z</dcterms:created>
  <dcterms:modified xsi:type="dcterms:W3CDTF">2024-08-26T03:11:48Z</dcterms:modified>
</cp:coreProperties>
</file>