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9" r:id="rId8"/>
    <p:sldId id="261" r:id="rId9"/>
    <p:sldId id="262" r:id="rId10"/>
    <p:sldId id="263" r:id="rId11"/>
    <p:sldId id="264" r:id="rId12"/>
    <p:sldId id="265" r:id="rId13"/>
    <p:sldId id="266" r:id="rId14"/>
  </p:sldIdLst>
  <p:sldSz cx="18288000" cy="10287000"/>
  <p:notesSz cx="6858000" cy="9144000"/>
  <p:embeddedFontLst>
    <p:embeddedFont>
      <p:font typeface="DejaVu Serif Bold" panose="020B0604020202020204" charset="0"/>
      <p:regular r:id="rId15"/>
    </p:embeddedFont>
    <p:embeddedFont>
      <p:font typeface="Noto Serif Display" panose="020B0604020202020204"/>
      <p:regular r:id="rId16"/>
    </p:embeddedFont>
    <p:embeddedFont>
      <p:font typeface="Quicksand Bold" panose="020B0604020202020204" charset="-9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svg"/><Relationship Id="rId3" Type="http://schemas.openxmlformats.org/officeDocument/2006/relationships/image" Target="../media/image7.svg"/><Relationship Id="rId7" Type="http://schemas.openxmlformats.org/officeDocument/2006/relationships/image" Target="../media/image25.sv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5" Type="http://schemas.openxmlformats.org/officeDocument/2006/relationships/image" Target="../media/image23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5.sv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5.sv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1738826" y="7657162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751159" y="3805844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43789" y="5353050"/>
            <a:ext cx="1429831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0"/>
              </a:lnSpc>
            </a:pP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Sắp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xếp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theo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quy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</a:t>
            </a:r>
            <a:r>
              <a:rPr lang="en-US" sz="9146" dirty="0" err="1">
                <a:solidFill>
                  <a:schemeClr val="bg2">
                    <a:lumMod val="10000"/>
                  </a:schemeClr>
                </a:solidFill>
                <a:latin typeface="Quicksand Bold"/>
              </a:rPr>
              <a:t>tắc</a:t>
            </a:r>
            <a:r>
              <a:rPr lang="en-US" sz="9146" dirty="0">
                <a:solidFill>
                  <a:schemeClr val="bg2">
                    <a:lumMod val="10000"/>
                  </a:schemeClr>
                </a:solidFill>
                <a:latin typeface="Quicksand Bold"/>
              </a:rPr>
              <a:t> 2-1</a:t>
            </a:r>
          </a:p>
        </p:txBody>
      </p:sp>
      <p:sp>
        <p:nvSpPr>
          <p:cNvPr id="10" name="Freeform 10"/>
          <p:cNvSpPr/>
          <p:nvPr/>
        </p:nvSpPr>
        <p:spPr>
          <a:xfrm rot="-5894438">
            <a:off x="9922190" y="-119228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9" y="0"/>
                </a:lnTo>
                <a:lnTo>
                  <a:pt x="2394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464501" y="4172646"/>
            <a:ext cx="13358998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chemeClr val="bg2">
                    <a:lumMod val="10000"/>
                  </a:schemeClr>
                </a:solidFill>
                <a:latin typeface="DejaVu Serif Bold"/>
              </a:rPr>
              <a:t>LQVT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40244" y="3102884"/>
            <a:ext cx="11105406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Lĩnh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vực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phát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triển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nhận</a:t>
            </a:r>
            <a:r>
              <a:rPr lang="en-US" sz="5199" dirty="0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chemeClr val="bg2">
                    <a:lumMod val="25000"/>
                  </a:schemeClr>
                </a:solidFill>
                <a:latin typeface="DejaVu Serif Bold"/>
              </a:rPr>
              <a:t>thức</a:t>
            </a:r>
            <a:endParaRPr lang="en-US" sz="5199" dirty="0">
              <a:solidFill>
                <a:schemeClr val="bg2">
                  <a:lumMod val="25000"/>
                </a:schemeClr>
              </a:solidFill>
              <a:latin typeface="DejaVu Serif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3335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TRƯỜNG MẦM </a:t>
            </a:r>
            <a:r>
              <a:rPr lang="en-US" sz="2400" b="1">
                <a:solidFill>
                  <a:schemeClr val="bg2">
                    <a:lumMod val="10000"/>
                  </a:schemeClr>
                </a:solidFill>
              </a:rPr>
              <a:t>NON HOA MỘC LAN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271133" y="3746743"/>
            <a:ext cx="15745734" cy="372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6"/>
              </a:lnSpc>
            </a:pP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9476" y="2381315"/>
            <a:ext cx="12389048" cy="179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1: Ai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trí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949476" y="4638040"/>
            <a:ext cx="12389048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cố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khéo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tay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641935" y="3544952"/>
            <a:ext cx="15004129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9115" y="2328113"/>
            <a:ext cx="12389048" cy="179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khéo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tay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06433" flipH="1">
            <a:off x="14987417" y="88989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3040241" y="0"/>
                </a:moveTo>
                <a:lnTo>
                  <a:pt x="0" y="0"/>
                </a:lnTo>
                <a:lnTo>
                  <a:pt x="0" y="1879422"/>
                </a:lnTo>
                <a:lnTo>
                  <a:pt x="3040241" y="1879422"/>
                </a:lnTo>
                <a:lnTo>
                  <a:pt x="304024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52528" y="1675725"/>
            <a:ext cx="8512555" cy="9985402"/>
          </a:xfrm>
          <a:custGeom>
            <a:avLst/>
            <a:gdLst/>
            <a:ahLst/>
            <a:cxnLst/>
            <a:rect l="l" t="t" r="r" b="b"/>
            <a:pathLst>
              <a:path w="8512555" h="9985402">
                <a:moveTo>
                  <a:pt x="0" y="0"/>
                </a:moveTo>
                <a:lnTo>
                  <a:pt x="8512555" y="0"/>
                </a:lnTo>
                <a:lnTo>
                  <a:pt x="8512555" y="9985402"/>
                </a:lnTo>
                <a:lnTo>
                  <a:pt x="0" y="998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66643" y="4727398"/>
            <a:ext cx="6670655" cy="9478729"/>
          </a:xfrm>
          <a:custGeom>
            <a:avLst/>
            <a:gdLst/>
            <a:ahLst/>
            <a:cxnLst/>
            <a:rect l="l" t="t" r="r" b="b"/>
            <a:pathLst>
              <a:path w="6670655" h="9478729">
                <a:moveTo>
                  <a:pt x="0" y="0"/>
                </a:moveTo>
                <a:lnTo>
                  <a:pt x="6670655" y="0"/>
                </a:lnTo>
                <a:lnTo>
                  <a:pt x="6670655" y="9478729"/>
                </a:lnTo>
                <a:lnTo>
                  <a:pt x="0" y="9478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431495" y="4553124"/>
            <a:ext cx="11425009" cy="1437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9"/>
              </a:lnSpc>
            </a:pPr>
            <a:r>
              <a:rPr lang="en-US" sz="11166">
                <a:solidFill>
                  <a:srgbClr val="889D75"/>
                </a:solidFill>
                <a:latin typeface="More Sugar"/>
              </a:rPr>
              <a:t>Thank you</a:t>
            </a:r>
          </a:p>
        </p:txBody>
      </p:sp>
      <p:sp>
        <p:nvSpPr>
          <p:cNvPr id="9" name="Freeform 9"/>
          <p:cNvSpPr/>
          <p:nvPr/>
        </p:nvSpPr>
        <p:spPr>
          <a:xfrm rot="285056">
            <a:off x="13098092" y="6418525"/>
            <a:ext cx="1141012" cy="1126490"/>
          </a:xfrm>
          <a:custGeom>
            <a:avLst/>
            <a:gdLst/>
            <a:ahLst/>
            <a:cxnLst/>
            <a:rect l="l" t="t" r="r" b="b"/>
            <a:pathLst>
              <a:path w="1141012" h="1126490">
                <a:moveTo>
                  <a:pt x="0" y="0"/>
                </a:moveTo>
                <a:lnTo>
                  <a:pt x="1141012" y="0"/>
                </a:lnTo>
                <a:lnTo>
                  <a:pt x="1141012" y="1126490"/>
                </a:lnTo>
                <a:lnTo>
                  <a:pt x="0" y="11264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2026864" y="2182519"/>
            <a:ext cx="1404631" cy="1386754"/>
          </a:xfrm>
          <a:custGeom>
            <a:avLst/>
            <a:gdLst/>
            <a:ahLst/>
            <a:cxnLst/>
            <a:rect l="l" t="t" r="r" b="b"/>
            <a:pathLst>
              <a:path w="1404631" h="1386754">
                <a:moveTo>
                  <a:pt x="0" y="0"/>
                </a:moveTo>
                <a:lnTo>
                  <a:pt x="1404631" y="0"/>
                </a:lnTo>
                <a:lnTo>
                  <a:pt x="1404631" y="1386755"/>
                </a:lnTo>
                <a:lnTo>
                  <a:pt x="0" y="13867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3011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4063891" y="766043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3802077">
            <a:off x="2654847" y="-1028700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48275">
            <a:off x="-491420" y="762972"/>
            <a:ext cx="3040241" cy="1879422"/>
          </a:xfrm>
          <a:custGeom>
            <a:avLst/>
            <a:gdLst/>
            <a:ahLst/>
            <a:cxnLst/>
            <a:rect l="l" t="t" r="r" b="b"/>
            <a:pathLst>
              <a:path w="3040241" h="1879422">
                <a:moveTo>
                  <a:pt x="0" y="0"/>
                </a:moveTo>
                <a:lnTo>
                  <a:pt x="3040240" y="0"/>
                </a:lnTo>
                <a:lnTo>
                  <a:pt x="3040240" y="1879422"/>
                </a:lnTo>
                <a:lnTo>
                  <a:pt x="0" y="1879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85056">
            <a:off x="8553862" y="5526215"/>
            <a:ext cx="1312182" cy="1295481"/>
          </a:xfrm>
          <a:custGeom>
            <a:avLst/>
            <a:gdLst/>
            <a:ahLst/>
            <a:cxnLst/>
            <a:rect l="l" t="t" r="r" b="b"/>
            <a:pathLst>
              <a:path w="1312182" h="1295481">
                <a:moveTo>
                  <a:pt x="0" y="0"/>
                </a:moveTo>
                <a:lnTo>
                  <a:pt x="1312181" y="0"/>
                </a:lnTo>
                <a:lnTo>
                  <a:pt x="1312181" y="1295481"/>
                </a:lnTo>
                <a:lnTo>
                  <a:pt x="0" y="129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670509" y="3633850"/>
            <a:ext cx="1082008" cy="1068237"/>
          </a:xfrm>
          <a:custGeom>
            <a:avLst/>
            <a:gdLst/>
            <a:ahLst/>
            <a:cxnLst/>
            <a:rect l="l" t="t" r="r" b="b"/>
            <a:pathLst>
              <a:path w="1082008" h="1068237">
                <a:moveTo>
                  <a:pt x="0" y="0"/>
                </a:moveTo>
                <a:lnTo>
                  <a:pt x="1082008" y="0"/>
                </a:lnTo>
                <a:lnTo>
                  <a:pt x="1082008" y="1068237"/>
                </a:lnTo>
                <a:lnTo>
                  <a:pt x="0" y="1068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70509" y="8432433"/>
            <a:ext cx="1764720" cy="1090918"/>
          </a:xfrm>
          <a:custGeom>
            <a:avLst/>
            <a:gdLst/>
            <a:ahLst/>
            <a:cxnLst/>
            <a:rect l="l" t="t" r="r" b="b"/>
            <a:pathLst>
              <a:path w="1764720" h="1090918">
                <a:moveTo>
                  <a:pt x="0" y="0"/>
                </a:moveTo>
                <a:lnTo>
                  <a:pt x="1764720" y="0"/>
                </a:lnTo>
                <a:lnTo>
                  <a:pt x="1764720" y="1090918"/>
                </a:lnTo>
                <a:lnTo>
                  <a:pt x="0" y="1090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31209" y="8239531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7" y="0"/>
                </a:lnTo>
                <a:lnTo>
                  <a:pt x="1897817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7"/>
          <p:cNvSpPr txBox="1"/>
          <p:nvPr/>
        </p:nvSpPr>
        <p:spPr>
          <a:xfrm>
            <a:off x="3641080" y="4638040"/>
            <a:ext cx="1100584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Cô cho trẻ hát: “Nhà của tôi” 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094378" y="2043494"/>
            <a:ext cx="12164095" cy="6611098"/>
          </a:xfrm>
          <a:custGeom>
            <a:avLst/>
            <a:gdLst/>
            <a:ahLst/>
            <a:cxnLst/>
            <a:rect l="l" t="t" r="r" b="b"/>
            <a:pathLst>
              <a:path w="6611098" h="6611098">
                <a:moveTo>
                  <a:pt x="0" y="0"/>
                </a:moveTo>
                <a:lnTo>
                  <a:pt x="6611098" y="0"/>
                </a:lnTo>
                <a:lnTo>
                  <a:pt x="6611098" y="6611098"/>
                </a:lnTo>
                <a:lnTo>
                  <a:pt x="0" y="66110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0681" y="380768"/>
            <a:ext cx="160182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*Hoạt động 1: Ôn số lượng 1,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6419" y="8673525"/>
            <a:ext cx="853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0681" y="380768"/>
            <a:ext cx="160182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*Hoạt động 1: Ôn số lượng 1, 2</a:t>
            </a:r>
          </a:p>
        </p:txBody>
      </p:sp>
      <p:sp>
        <p:nvSpPr>
          <p:cNvPr id="11" name="Freeform 11"/>
          <p:cNvSpPr/>
          <p:nvPr/>
        </p:nvSpPr>
        <p:spPr>
          <a:xfrm>
            <a:off x="2849115" y="2293949"/>
            <a:ext cx="12811328" cy="6379576"/>
          </a:xfrm>
          <a:custGeom>
            <a:avLst/>
            <a:gdLst/>
            <a:ahLst/>
            <a:cxnLst/>
            <a:rect l="l" t="t" r="r" b="b"/>
            <a:pathLst>
              <a:path w="7782128" h="4114800">
                <a:moveTo>
                  <a:pt x="0" y="0"/>
                </a:moveTo>
                <a:lnTo>
                  <a:pt x="7782128" y="0"/>
                </a:lnTo>
                <a:lnTo>
                  <a:pt x="77821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5216419" y="8673525"/>
            <a:ext cx="853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6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27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28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26043"/>
              </p:ext>
            </p:extLst>
          </p:nvPr>
        </p:nvGraphicFramePr>
        <p:xfrm>
          <a:off x="2242350" y="3501063"/>
          <a:ext cx="14140652" cy="351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5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5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11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Freeform 13"/>
          <p:cNvSpPr/>
          <p:nvPr/>
        </p:nvSpPr>
        <p:spPr>
          <a:xfrm>
            <a:off x="2216284" y="4137377"/>
            <a:ext cx="3291729" cy="3092204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6233216" y="4235366"/>
            <a:ext cx="2677947" cy="22860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>
            <a:off x="9116438" y="4127003"/>
            <a:ext cx="3291729" cy="3092204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>
            <a:off x="13175713" y="4391198"/>
            <a:ext cx="2677947" cy="2286000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5218041" y="571500"/>
            <a:ext cx="9945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7429500"/>
            <a:ext cx="1181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chuỗi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60681" y="380768"/>
            <a:ext cx="1766015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quy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tắc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2-1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99509"/>
              </p:ext>
            </p:extLst>
          </p:nvPr>
        </p:nvGraphicFramePr>
        <p:xfrm>
          <a:off x="1134893" y="3848100"/>
          <a:ext cx="16018212" cy="32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28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Freeform 13"/>
          <p:cNvSpPr/>
          <p:nvPr/>
        </p:nvSpPr>
        <p:spPr>
          <a:xfrm>
            <a:off x="892564" y="4500306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0"/>
          <p:cNvSpPr/>
          <p:nvPr/>
        </p:nvSpPr>
        <p:spPr>
          <a:xfrm>
            <a:off x="6627555" y="4607850"/>
            <a:ext cx="2462726" cy="2151258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>
            <a:off x="3556322" y="4506433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3"/>
          <p:cNvSpPr/>
          <p:nvPr/>
        </p:nvSpPr>
        <p:spPr>
          <a:xfrm>
            <a:off x="8871626" y="4500306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3"/>
          <p:cNvSpPr/>
          <p:nvPr/>
        </p:nvSpPr>
        <p:spPr>
          <a:xfrm>
            <a:off x="11686973" y="4493105"/>
            <a:ext cx="2663758" cy="2909942"/>
          </a:xfrm>
          <a:custGeom>
            <a:avLst/>
            <a:gdLst/>
            <a:ahLst/>
            <a:cxnLst/>
            <a:rect l="l" t="t" r="r" b="b"/>
            <a:pathLst>
              <a:path w="4006786" h="4114800">
                <a:moveTo>
                  <a:pt x="0" y="0"/>
                </a:moveTo>
                <a:lnTo>
                  <a:pt x="4006787" y="0"/>
                </a:lnTo>
                <a:lnTo>
                  <a:pt x="4006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0"/>
          <p:cNvSpPr/>
          <p:nvPr/>
        </p:nvSpPr>
        <p:spPr>
          <a:xfrm>
            <a:off x="14690382" y="4634697"/>
            <a:ext cx="2462726" cy="2151258"/>
          </a:xfrm>
          <a:custGeom>
            <a:avLst/>
            <a:gdLst/>
            <a:ahLst/>
            <a:cxnLst/>
            <a:rect l="l" t="t" r="r" b="b"/>
            <a:pathLst>
              <a:path w="4278147" h="4114800">
                <a:moveTo>
                  <a:pt x="0" y="0"/>
                </a:moveTo>
                <a:lnTo>
                  <a:pt x="4278147" y="0"/>
                </a:lnTo>
                <a:lnTo>
                  <a:pt x="42781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5"/>
          <p:cNvSpPr txBox="1"/>
          <p:nvPr/>
        </p:nvSpPr>
        <p:spPr>
          <a:xfrm>
            <a:off x="6345730" y="7857704"/>
            <a:ext cx="617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673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60681" y="380768"/>
            <a:ext cx="17660150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sắp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xếp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theo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quy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tắc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2-1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72964"/>
              </p:ext>
            </p:extLst>
          </p:nvPr>
        </p:nvGraphicFramePr>
        <p:xfrm>
          <a:off x="1134893" y="3848100"/>
          <a:ext cx="16018212" cy="32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697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28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977" y="4472326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234" y="447232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600" y="467000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8573" y="4670005"/>
            <a:ext cx="2352935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waste-bin-with-foot-pedal-500x500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94251" y1="44474" x2="94251" y2="44474"/>
                      </a14:backgroundRemoval>
                    </a14:imgEffect>
                  </a14:imgLayer>
                </a14:imgProps>
              </a:ext>
            </a:extLst>
          </a:blip>
          <a:srcRect t="9648" r="7623" b="8635"/>
          <a:stretch/>
        </p:blipFill>
        <p:spPr bwMode="auto">
          <a:xfrm>
            <a:off x="6847680" y="4857106"/>
            <a:ext cx="1868303" cy="1686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waste-bin-with-foot-pedal-500x500.jpg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857" r="9415" b="5745"/>
          <a:stretch/>
        </p:blipFill>
        <p:spPr bwMode="auto">
          <a:xfrm>
            <a:off x="14935200" y="4857106"/>
            <a:ext cx="1752600" cy="1686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345730" y="7857704"/>
            <a:ext cx="617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 con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rốt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393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166728" y="3501063"/>
            <a:ext cx="14098803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5879"/>
              </a:lnSpc>
            </a:pPr>
            <a:endParaRPr lang="en-US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879"/>
              </a:lnSpc>
            </a:pP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2-1</a:t>
            </a:r>
          </a:p>
          <a:p>
            <a:pPr algn="ctr">
              <a:lnSpc>
                <a:spcPts val="5599"/>
              </a:lnSpc>
            </a:pPr>
            <a:endParaRPr lang="en-US" sz="4199" dirty="0">
              <a:solidFill>
                <a:srgbClr val="000000"/>
              </a:solidFill>
              <a:latin typeface="Noto Serif Display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4893" y="2108659"/>
            <a:ext cx="16018215" cy="7149641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85056">
            <a:off x="2496098" y="8023493"/>
            <a:ext cx="706034" cy="697048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115857" y="2767459"/>
            <a:ext cx="743061" cy="733604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94438">
            <a:off x="-936593" y="2069603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802077">
            <a:off x="17455413" y="821324"/>
            <a:ext cx="2394548" cy="41148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041" y="8211647"/>
            <a:ext cx="1897816" cy="162522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0"/>
                </a:lnTo>
                <a:lnTo>
                  <a:pt x="0" y="1625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949476" y="4638040"/>
            <a:ext cx="12389048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Hoạt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3: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,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cố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1: Ai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trí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389</Words>
  <Application>Microsoft Office PowerPoint</Application>
  <PresentationFormat>Custom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DejaVu Serif Bold</vt:lpstr>
      <vt:lpstr>Quicksand Bold</vt:lpstr>
      <vt:lpstr>Times New Roman</vt:lpstr>
      <vt:lpstr>Noto Serif Display</vt:lpstr>
      <vt:lpstr>Arial</vt:lpstr>
      <vt:lpstr>More Sugar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Sắp xếp theo quy tắc 2-1</dc:title>
  <dc:creator>MSTT</dc:creator>
  <cp:lastModifiedBy>Trang Nguyen</cp:lastModifiedBy>
  <cp:revision>10</cp:revision>
  <dcterms:created xsi:type="dcterms:W3CDTF">2006-08-16T00:00:00Z</dcterms:created>
  <dcterms:modified xsi:type="dcterms:W3CDTF">2024-08-26T03:01:22Z</dcterms:modified>
  <dc:identifier>DAF2XTSCq3s</dc:identifier>
</cp:coreProperties>
</file>