
<file path=[Content_Types].xml><?xml version="1.0" encoding="utf-8"?>
<Types xmlns="http://schemas.openxmlformats.org/package/2006/content-types">
  <Default Extension="jfif" ContentType="image/jpeg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360" y="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75493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29930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77131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17956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192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7222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582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7922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6475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20586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31A55-4927-4911-A2D5-E5D07AAA9F2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7564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531A55-4927-4911-A2D5-E5D07AAA9F22}" type="datetimeFigureOut">
              <a:rPr lang="en-US" smtClean="0"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C8E0F2E-2B42-43D0-AFB1-AFEBC8C45F2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3287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f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31900" y="17463"/>
            <a:ext cx="10668000" cy="1252537"/>
          </a:xfrm>
        </p:spPr>
        <p:txBody>
          <a:bodyPr>
            <a:noAutofit/>
          </a:bodyPr>
          <a:lstStyle/>
          <a:p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PHÒNG GIÁO DỤC VÀ ĐÀO TẠO QUẬN LONG BIÊN</a:t>
            </a:r>
            <a:br>
              <a:rPr lang="en-US" sz="3200" b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b="1">
                <a:solidFill>
                  <a:schemeClr val="accent5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 MẦM NON HOA MỘC LAN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24406" y="1981200"/>
            <a:ext cx="9144000" cy="457200"/>
          </a:xfrm>
        </p:spPr>
        <p:txBody>
          <a:bodyPr>
            <a:normAutofit lnSpcReduction="10000"/>
          </a:bodyPr>
          <a:lstStyle/>
          <a:p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LĨNH VỰC PHÁT TRIỂN NGÔN NGỮ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152400" y="24437"/>
            <a:ext cx="1272006" cy="122112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987550" y="2941918"/>
            <a:ext cx="82169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Đề tài: Nhận biết tập nói “ Qủa Dưa hấu”</a:t>
            </a:r>
          </a:p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Lứa tuổi: 24-36 tháng</a:t>
            </a:r>
          </a:p>
          <a:p>
            <a:pPr algn="ctr"/>
            <a:r>
              <a:rPr lang="en-US" sz="2400">
                <a:latin typeface="Times New Roman" panose="02020603050405020304" pitchFamily="18" charset="0"/>
                <a:cs typeface="Times New Roman" panose="02020603050405020304" pitchFamily="18" charset="0"/>
              </a:rPr>
              <a:t>Thời gian: 15-20 phút</a:t>
            </a:r>
          </a:p>
        </p:txBody>
      </p:sp>
    </p:spTree>
    <p:extLst>
      <p:ext uri="{BB962C8B-B14F-4D97-AF65-F5344CB8AC3E}">
        <p14:creationId xmlns:p14="http://schemas.microsoft.com/office/powerpoint/2010/main" val="4621499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vi-V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Quả gì ruột đỏ</a:t>
            </a:r>
            <a:br>
              <a:rPr lang="vi-VN" sz="5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Lay láy hạt đen</a:t>
            </a:r>
            <a:br>
              <a:rPr lang="vi-VN" sz="5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Mời bạn nếm xem</a:t>
            </a:r>
            <a:br>
              <a:rPr lang="vi-VN" sz="5400" b="1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vi-VN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Ngọt ơi là ngọt</a:t>
            </a:r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389321037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628376" cy="457200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06277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01600" y="5800725"/>
            <a:ext cx="10515600" cy="1325563"/>
          </a:xfrm>
        </p:spPr>
        <p:txBody>
          <a:bodyPr/>
          <a:lstStyle/>
          <a:p>
            <a:r>
              <a:rPr lang="en-US" b="1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Quan sát: Qủa dưa hấu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7835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5200" y="2168525"/>
            <a:ext cx="10515600" cy="1325563"/>
          </a:xfrm>
        </p:spPr>
        <p:txBody>
          <a:bodyPr>
            <a:normAutofit/>
          </a:bodyPr>
          <a:lstStyle/>
          <a:p>
            <a:r>
              <a:rPr lang="en-US" sz="5400" b="1">
                <a:latin typeface="Times New Roman" panose="02020603050405020304" pitchFamily="18" charset="0"/>
                <a:cs typeface="Times New Roman" panose="02020603050405020304" pitchFamily="18" charset="0"/>
              </a:rPr>
              <a:t>Trò chơi: “ Ai tinh mắt?”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894114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5000" b="-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33873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78</Words>
  <Application>Microsoft Office PowerPoint</Application>
  <PresentationFormat>Widescreen</PresentationFormat>
  <Paragraphs>8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Office Theme</vt:lpstr>
      <vt:lpstr>PHÒNG GIÁO DỤC VÀ ĐÀO TẠO QUẬN LONG BIÊN TRƯỜNG MẦM NON HOA MỘC LAN</vt:lpstr>
      <vt:lpstr>PowerPoint Presentation</vt:lpstr>
      <vt:lpstr>PowerPoint Presentation</vt:lpstr>
      <vt:lpstr>Quan sát: Qủa dưa hấu</vt:lpstr>
      <vt:lpstr>Trò chơi: “ Ai tinh mắt?”</vt:lpstr>
      <vt:lpstr>PowerPoint Presentation</vt:lpstr>
    </vt:vector>
  </TitlesOfParts>
  <Company>Techsi.vn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PHÒNG GIÁO DỤC VÀ ĐÀO TẠO QUẬN LONG BIÊN TRƯỜNG MẦM NON NẮNG MAI</dc:title>
  <dc:creator>Techsi.vn</dc:creator>
  <cp:lastModifiedBy>Trang Nguyen</cp:lastModifiedBy>
  <cp:revision>3</cp:revision>
  <dcterms:created xsi:type="dcterms:W3CDTF">2024-08-13T06:54:41Z</dcterms:created>
  <dcterms:modified xsi:type="dcterms:W3CDTF">2024-08-26T02:59:52Z</dcterms:modified>
</cp:coreProperties>
</file>