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1" r:id="rId2"/>
    <p:sldId id="272" r:id="rId3"/>
    <p:sldId id="273" r:id="rId4"/>
    <p:sldId id="270" r:id="rId5"/>
    <p:sldId id="257" r:id="rId6"/>
    <p:sldId id="258" r:id="rId7"/>
    <p:sldId id="259" r:id="rId8"/>
    <p:sldId id="274" r:id="rId9"/>
    <p:sldId id="264" r:id="rId10"/>
    <p:sldId id="265" r:id="rId11"/>
    <p:sldId id="280" r:id="rId12"/>
    <p:sldId id="267" r:id="rId13"/>
    <p:sldId id="268" r:id="rId14"/>
    <p:sldId id="281" r:id="rId15"/>
    <p:sldId id="283" r:id="rId16"/>
    <p:sldId id="284" r:id="rId17"/>
    <p:sldId id="275" r:id="rId18"/>
    <p:sldId id="278" r:id="rId1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>
      <p:cViewPr varScale="1">
        <p:scale>
          <a:sx n="80" d="100"/>
          <a:sy n="80" d="100"/>
        </p:scale>
        <p:origin x="1517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26/08/2024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26/08/2024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26/08/2024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26/08/2024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26/08/2024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26/08/2024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26/08/2024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26/08/2024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26/08/2024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26/08/2024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26/08/2024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26/08/2024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26/08/2024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uy Loc\Desktop\images (1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661228" y="1210026"/>
            <a:ext cx="8125614" cy="1440160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Lĩnh</a:t>
            </a:r>
            <a:r>
              <a:rPr lang="en-US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vực</a:t>
            </a:r>
            <a:r>
              <a:rPr lang="en-US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phát</a:t>
            </a:r>
            <a:r>
              <a:rPr lang="en-US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triển</a:t>
            </a:r>
            <a:r>
              <a:rPr lang="en-US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nhận</a:t>
            </a:r>
            <a:r>
              <a:rPr lang="en-US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thức</a:t>
            </a:r>
            <a:endParaRPr lang="vi-VN" sz="3600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345088" y="3068960"/>
            <a:ext cx="875789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tài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Chắp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ghép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tạo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thành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đơn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giản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Đối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tượng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</a:t>
            </a:r>
            <a:r>
              <a:rPr lang="en-US" sz="28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4 tuổi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87C5C0-B244-E940-1D76-663136D1F6B6}"/>
              </a:ext>
            </a:extLst>
          </p:cNvPr>
          <p:cNvSpPr txBox="1"/>
          <p:nvPr/>
        </p:nvSpPr>
        <p:spPr>
          <a:xfrm>
            <a:off x="2627784" y="285728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UBND 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QUẬN LONG BIÊN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TRƯỜNG MẦM </a:t>
            </a:r>
            <a:r>
              <a:rPr kumimoji="0" lang="en-US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NON HOA MỘC LAN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chưa</a:t>
            </a:r>
            <a:r>
              <a:rPr lang="en-US" dirty="0"/>
              <a:t> </a:t>
            </a:r>
            <a:r>
              <a:rPr lang="en-US" dirty="0" err="1"/>
              <a:t>nhật</a:t>
            </a:r>
            <a:endParaRPr lang="vi-VN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71604" y="2786058"/>
            <a:ext cx="267177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 </a:t>
            </a: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171451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643570" y="1785926"/>
            <a:ext cx="1814506" cy="4500594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108" y="2000240"/>
            <a:ext cx="192882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00026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14414" y="3714752"/>
            <a:ext cx="5357850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14414" y="2071678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95736" y="4929198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4786314" y="4929198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500166" y="2428868"/>
            <a:ext cx="795342" cy="1947874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Bé trổ tài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71480"/>
            <a:ext cx="8534400" cy="5257820"/>
          </a:xfrm>
          <a:prstGeom prst="rect">
            <a:avLst/>
          </a:prstGeom>
          <a:noFill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1670" y="785795"/>
            <a:ext cx="5429288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71670" y="3357562"/>
            <a:ext cx="6286544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uy Loc\Desktop\images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663" y="0"/>
            <a:ext cx="8752337" cy="628654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285852" y="2928934"/>
            <a:ext cx="6929486" cy="2440001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Bé Vui Học Toán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571999" y="857232"/>
            <a:ext cx="357190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650083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Phần 1: Giải đố đoán hình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3 L -4.16667E-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4643438" y="1357298"/>
            <a:ext cx="3929090" cy="2786082"/>
          </a:xfrm>
        </p:spPr>
        <p:txBody>
          <a:bodyPr>
            <a:normAutofit/>
          </a:bodyPr>
          <a:lstStyle/>
          <a:p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nhọn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ai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</a:t>
            </a:r>
            <a:r>
              <a:rPr lang="en-US" sz="2400" dirty="0"/>
              <a:t>?</a:t>
            </a:r>
            <a:endParaRPr lang="vi-VN" sz="24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214546" y="1428736"/>
            <a:ext cx="4643470" cy="4214842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Hình Chữ nhật 4"/>
          <p:cNvSpPr/>
          <p:nvPr/>
        </p:nvSpPr>
        <p:spPr>
          <a:xfrm>
            <a:off x="2928926" y="714357"/>
            <a:ext cx="4732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đoán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72613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bốn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giỏi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2400" dirty="0"/>
            </a:br>
            <a:endParaRPr lang="vi-VN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Họ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có 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mà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chẳng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85786" y="3786190"/>
            <a:ext cx="7500990" cy="2500330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0" y="274638"/>
            <a:ext cx="3071802" cy="565469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trục</a:t>
            </a:r>
            <a:r>
              <a:rPr lang="en-US" sz="2400" dirty="0"/>
              <a:t> </a:t>
            </a:r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tròn</a:t>
            </a:r>
            <a:br>
              <a:rPr lang="en-US" sz="2400" dirty="0"/>
            </a:br>
            <a:r>
              <a:rPr lang="en-US" sz="2400" dirty="0"/>
              <a:t>Chỉ  </a:t>
            </a:r>
            <a:r>
              <a:rPr lang="en-US" sz="2400" dirty="0" err="1"/>
              <a:t>lăn</a:t>
            </a:r>
            <a:r>
              <a:rPr lang="en-US" sz="2400" dirty="0"/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/>
              <a:t> </a:t>
            </a:r>
            <a:r>
              <a:rPr lang="en-US" sz="2400" dirty="0" err="1"/>
              <a:t>đứng</a:t>
            </a:r>
            <a:br>
              <a:rPr lang="en-US" sz="2400" dirty="0"/>
            </a:b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cạnh</a:t>
            </a:r>
            <a:r>
              <a:rPr lang="en-US" sz="2400" dirty="0"/>
              <a:t>,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góc</a:t>
            </a:r>
            <a:br>
              <a:rPr lang="en-US" sz="2400" dirty="0"/>
            </a:br>
            <a:r>
              <a:rPr lang="en-US" sz="2400" dirty="0" err="1"/>
              <a:t>Đô</a:t>
            </a:r>
            <a:r>
              <a:rPr lang="en-US" sz="2400" dirty="0"/>
              <a:t>́ </a:t>
            </a:r>
            <a:r>
              <a:rPr lang="en-US" sz="2400" dirty="0" err="1"/>
              <a:t>biết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gi</a:t>
            </a:r>
            <a:r>
              <a:rPr lang="en-US" sz="2400" dirty="0"/>
              <a:t>̀?</a:t>
            </a:r>
            <a:endParaRPr lang="vi-VN" sz="2400" dirty="0"/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2: Hình học ngộ nghĩnh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2: </a:t>
            </a:r>
            <a:r>
              <a:rPr lang="en-US" sz="2400" dirty="0" err="1"/>
              <a:t>Chắp</a:t>
            </a:r>
            <a:r>
              <a:rPr lang="en-US" sz="2400" dirty="0"/>
              <a:t> </a:t>
            </a:r>
            <a:r>
              <a:rPr lang="en-US" sz="2400" dirty="0" err="1"/>
              <a:t>ghép</a:t>
            </a:r>
            <a:r>
              <a:rPr lang="en-US" sz="2400" dirty="0"/>
              <a:t> 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tạo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mới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225</Words>
  <Application>Microsoft Office PowerPoint</Application>
  <PresentationFormat>On-screen Show (4:3)</PresentationFormat>
  <Paragraphs>25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Times New Roman</vt:lpstr>
      <vt:lpstr>Chủ đề của Office</vt:lpstr>
      <vt:lpstr>PowerPoint Presentation</vt:lpstr>
      <vt:lpstr>PowerPoint Presentation</vt:lpstr>
      <vt:lpstr>PowerPoint Presentation</vt:lpstr>
      <vt:lpstr> Một góc vuông Hai góc nhọn Ba cạnh như ai Đố biết hình gì?</vt:lpstr>
      <vt:lpstr>Vuông bốn góc Cạnh bằng nhau Bạn nào giỏi Đọc tên tôi? </vt:lpstr>
      <vt:lpstr>Họ Hình tên Nhật là em  Cũng có 4 cạnh mà chẳng bằng nhau Đố rồi các bạn giải mau Tên thì như  vậy hình gì nói đi?</vt:lpstr>
      <vt:lpstr>Béo trục béo tròn Chỉ  lăn không đứng Không cạnh, không góc Đố biết hình gì?</vt:lpstr>
      <vt:lpstr>PowerPoint Presentation</vt:lpstr>
      <vt:lpstr>Hoạt động 2: Chắp ghép  các hình học để tạo thành hình mới. Chắp ghép hai hình vuông thành hình chữ nhật</vt:lpstr>
      <vt:lpstr>Hình chưa nhật</vt:lpstr>
      <vt:lpstr>PowerPoint Presentation</vt:lpstr>
      <vt:lpstr> Chắp ghép hai hình chữ nhật thành 1 hình vuông</vt:lpstr>
      <vt:lpstr>Chắp ghép hai hình chữ nhật thành 1 hình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Trang Nguyen</cp:lastModifiedBy>
  <cp:revision>72</cp:revision>
  <dcterms:created xsi:type="dcterms:W3CDTF">2015-10-27T05:14:19Z</dcterms:created>
  <dcterms:modified xsi:type="dcterms:W3CDTF">2024-08-26T02:40:06Z</dcterms:modified>
</cp:coreProperties>
</file>