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42.jpeg"/><Relationship Id="rId5" Type="http://schemas.openxmlformats.org/officeDocument/2006/relationships/audio" Target="../media/audio4.wav"/><Relationship Id="rId10" Type="http://schemas.openxmlformats.org/officeDocument/2006/relationships/image" Target="../media/image41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`</a:t>
            </a:r>
          </a:p>
        </p:txBody>
      </p:sp>
      <p:pic>
        <p:nvPicPr>
          <p:cNvPr id="3075" name="Picture 10" descr="Theme5311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008000"/>
          </a:solidFill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600" name="WordArt 24"/>
          <p:cNvSpPr>
            <a:spLocks noChangeArrowheads="1" noChangeShapeType="1" noTextEdit="1"/>
          </p:cNvSpPr>
          <p:nvPr/>
        </p:nvSpPr>
        <p:spPr bwMode="auto">
          <a:xfrm>
            <a:off x="3333750" y="1021778"/>
            <a:ext cx="5524500" cy="18278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LÀM QUEN VỚI TOÁN</a:t>
            </a: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4267200" y="1981201"/>
            <a:ext cx="358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3191436" y="2525313"/>
            <a:ext cx="60993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biết sáng, trưa, chiều, tối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nhỡ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vi-V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 tuổi</a:t>
            </a:r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26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00" grpId="0" animBg="1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1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4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</a:rPr>
              <a:t>Một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gồm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mấy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2: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5234" t="6270" r="6225" b="11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4:  </a:t>
            </a:r>
            <a:r>
              <a:rPr lang="en-US" sz="4000" b="1" i="1" dirty="0" err="1">
                <a:solidFill>
                  <a:srgbClr val="FF0000"/>
                </a:solidFill>
              </a:rPr>
              <a:t>Chương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chúc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bé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ngủ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ngon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5: 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ra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trưa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6:  </a:t>
            </a:r>
            <a:r>
              <a:rPr lang="en-US" sz="4000" b="1" i="1" dirty="0" err="1">
                <a:solidFill>
                  <a:srgbClr val="FF0000"/>
                </a:solidFill>
              </a:rPr>
              <a:t>Bố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mẹ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đón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các</a:t>
            </a:r>
            <a:r>
              <a:rPr lang="en-US" sz="4000" b="1" i="1" dirty="0">
                <a:solidFill>
                  <a:srgbClr val="FF0000"/>
                </a:solidFill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</a:rPr>
              <a:t>về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9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99A5776-23D9-DEE6-40E6-7741B09BB8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4572000" cy="3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22BBD07-A308-130E-2071-F44C0A4A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5037"/>
            <a:ext cx="4571999" cy="34258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8305076-E715-D713-45CB-7FD7B7815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9957"/>
            <a:ext cx="4571999" cy="342899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1D0CB58-DCC6-813B-E4ED-B99DD9EBE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5200"/>
            <a:ext cx="4470400" cy="33528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0F14890-E46A-A9B1-1C22-E577B1D38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1" y="65037"/>
            <a:ext cx="4419599" cy="34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314701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57401" y="-533397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29400" y="-685797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5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350</Words>
  <Application>Microsoft Office PowerPoint</Application>
  <PresentationFormat>Widescreen</PresentationFormat>
  <Paragraphs>120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.VnArial Narrow</vt:lpstr>
      <vt:lpstr>Arial</vt:lpstr>
      <vt:lpstr>Calibri</vt:lpstr>
      <vt:lpstr>Calibri Light</vt:lpstr>
      <vt:lpstr>Times New Roman</vt:lpstr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Trang Nguyen</cp:lastModifiedBy>
  <cp:revision>5</cp:revision>
  <dcterms:created xsi:type="dcterms:W3CDTF">2024-04-04T16:18:03Z</dcterms:created>
  <dcterms:modified xsi:type="dcterms:W3CDTF">2024-08-26T02:38:24Z</dcterms:modified>
</cp:coreProperties>
</file>