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42505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0788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6691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8020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71688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948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28801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0423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82843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134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45855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9B5FF-DB4F-46CC-B194-D9F404CA042D}" type="datetimeFigureOut">
              <a:rPr lang="vi-VN" smtClean="0"/>
              <a:t>26/08/2024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2E9C3-A444-4E11-86C3-88B9110AB03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37257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5968" y="3470178"/>
            <a:ext cx="7772400" cy="2088232"/>
          </a:xfrm>
        </p:spPr>
        <p:txBody>
          <a:bodyPr>
            <a:norm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5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5400" b="1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54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trẻ</a:t>
            </a:r>
            <a:endParaRPr lang="vi-VN" sz="40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8699" y="-3396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UBND QUẬN 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LONG </a:t>
            </a:r>
            <a:r>
              <a:rPr lang="en-US" sz="20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BIÊN</a:t>
            </a:r>
            <a:b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MN HOA MỘC LAN</a:t>
            </a:r>
            <a:endParaRPr lang="vi-VN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1560" y="2318050"/>
            <a:ext cx="77724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 BIẾT PHÂN BIỆT</a:t>
            </a:r>
          </a:p>
          <a:p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– NHỎ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9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32656"/>
            <a:ext cx="4752528" cy="4859567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267744" y="5404048"/>
            <a:ext cx="4032448" cy="792088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đỏ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82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575" y="573162"/>
            <a:ext cx="4035425" cy="412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773" y="2636912"/>
            <a:ext cx="2133678" cy="218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043608" y="5013176"/>
            <a:ext cx="288032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to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469762" y="5038716"/>
            <a:ext cx="3379700" cy="86409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4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vi-VN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525963" cy="4525963"/>
          </a:xfrm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358185"/>
            <a:ext cx="2734147" cy="273414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611560" y="5445224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225302" y="5431401"/>
            <a:ext cx="3888432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139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492896"/>
            <a:ext cx="8229600" cy="1684784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to</a:t>
            </a:r>
          </a:p>
        </p:txBody>
      </p:sp>
    </p:spTree>
    <p:extLst>
      <p:ext uri="{BB962C8B-B14F-4D97-AF65-F5344CB8AC3E}">
        <p14:creationId xmlns:p14="http://schemas.microsoft.com/office/powerpoint/2010/main" val="315262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79" y="2492896"/>
            <a:ext cx="2840123" cy="2840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608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2708920"/>
            <a:ext cx="8229600" cy="15407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nhỏ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058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1401"/>
            <a:ext cx="3067050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113856"/>
            <a:ext cx="2152704" cy="402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50964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BÀI HỌC ĐẾN ĐÂY LÀ HẾT RỒI</a:t>
            </a: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b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360212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62</Words>
  <Application>Microsoft Office PowerPoint</Application>
  <PresentationFormat>On-screen Show (4:3)</PresentationFormat>
  <Paragraphs>12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Office Theme</vt:lpstr>
      <vt:lpstr>Lớp: Nhà trẻ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HỌC ĐẾN ĐÂY LÀ HẾT RỒI  XIN CHÀO VÀ HẸN GẶP LẠI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Lớp: Thỏ Trắng giáo viên:Trần Cao Thị Kiều Khanh</dc:title>
  <dc:creator>25-36t</dc:creator>
  <cp:lastModifiedBy>Trang Nguyen</cp:lastModifiedBy>
  <cp:revision>10</cp:revision>
  <dcterms:created xsi:type="dcterms:W3CDTF">2023-11-02T08:33:24Z</dcterms:created>
  <dcterms:modified xsi:type="dcterms:W3CDTF">2024-08-26T02:37:18Z</dcterms:modified>
</cp:coreProperties>
</file>