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90" r:id="rId4"/>
    <p:sldId id="291" r:id="rId5"/>
    <p:sldId id="263" r:id="rId6"/>
    <p:sldId id="279" r:id="rId7"/>
    <p:sldId id="277" r:id="rId8"/>
    <p:sldId id="282" r:id="rId9"/>
    <p:sldId id="293" r:id="rId10"/>
    <p:sldId id="278" r:id="rId11"/>
    <p:sldId id="280" r:id="rId12"/>
    <p:sldId id="292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00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E981-E80E-4139-91E9-EF5D410B74AE}" v="76" dt="2022-05-28T16:53:2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0D41-464E-4BC2-B975-036AAF297ED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01B2-CF59-4AFB-8BF1-0029FE33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D20395-F2A2-443E-88CB-6E896F77E015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8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729739-FE82-4AD8-808B-BFDDBB034853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2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C0503-6E41-4CA6-8C0B-93147ED1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14A00-F9A2-ADD0-9AC1-1B94BA33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15E1F-D72D-297A-7E24-28EBD895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56DA-85F9-489E-8CAE-2BD186C7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64E91-F759-38D1-04F9-A2A3FB94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B2E53-A4E2-2EA5-BA0F-E6ED1539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A2678-ACD6-261D-BF11-4378C48E4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DE415-0EC0-48EE-BE64-C88D51FF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46FEB-D935-A0FE-8FE8-AFA950A4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52BA8-F800-2311-F5BB-A906E885C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EF1F1-43B3-50C3-C135-E11D54BB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6F7-3262-4406-9C5D-2DA27D9F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46063-6674-7F54-0D7C-FF2405BF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D1FBA-5C56-A0B9-7F13-F22DB7D3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8F0A05-FE3E-EB53-7DF0-3B7551393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3A85-1842-46CF-99F3-2B1E11EA1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B491E-4E08-2403-704C-D838C5522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84F2E-7526-E745-7E11-6246D2F5D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D1019-F3B9-E8ED-14E6-AA83A40BC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0B88A-D449-44EB-B95F-84D5E06D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38F38-93EF-24D4-BC2F-7BE1BF62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FCF7B-645C-20F4-649A-4CDB74F4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8D09-79BF-0461-306F-F503340C3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13A5-6D93-41C1-BB37-5D8FCEC3D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BA0D7-5D07-9A11-CC20-21B15505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AF1088-5A3A-5FE1-7E66-B600BC00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0ECEAB-6CB5-39B7-6A10-CC278755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B23A3-3543-4124-8AE9-B3C714706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4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C4751F-4744-22D3-0700-B0393449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9FAB6-8B10-B3DC-5F8E-B5B30727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1987FA-6646-7AF4-1071-73BD00E84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1A264-56C6-4D92-822F-5CCBA753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E4EB05-8DA4-FD53-A8E4-920A182E0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A33589-03BF-AAD2-69B9-1DA7E8B1F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DA4197-39DC-8F60-D5C9-6503D1B87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5EC5-C3CD-47EB-B92D-51422165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29B08-30DA-58B9-6C1E-2DDB07E7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8DB60-2C0C-C594-19F3-46564B962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6FA08-DAC2-13F6-D93E-9E15F14F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4970-077C-44AA-936B-1D223A1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0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97305-2CFA-36DB-98EB-B1A1ED8E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DAB10-91B7-2AEC-575B-0AC9ED5AD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3D4C6-61FF-89BE-99E2-CF12ECC58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705D-0F65-4D25-A330-62B14717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F5BDC-BB9C-723E-B48A-7F1D0410A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5446CC-CC5D-B4BD-9AD8-D592F888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423897-7902-E5DC-F8CD-E6C4E5C5A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34FDDF-DFE8-62C8-361E-D97BF0B97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77A58-C9A9-7E5D-B572-3EB8FCC47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C33E44-9879-4260-9F64-ACE07A3A1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66913" y="242897"/>
            <a:ext cx="542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vi-VN" altLang="en-US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7225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 THỨC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3289300"/>
            <a:ext cx="77768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NBPB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Hình tròn, hình tam giác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24 -36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628EBD-33BD-EB79-DC50-420FDC129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404" y="1149368"/>
            <a:ext cx="1584175" cy="152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599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CBEF36CF-69FC-68F1-2941-7EFFB65F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7946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Trò chơi: Bé chọn hình tròn màu xanh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0FD7AD-3792-32EB-8155-CA728A7AC5CA}"/>
              </a:ext>
            </a:extLst>
          </p:cNvPr>
          <p:cNvSpPr/>
          <p:nvPr/>
        </p:nvSpPr>
        <p:spPr>
          <a:xfrm>
            <a:off x="1576388" y="1989138"/>
            <a:ext cx="979487" cy="90328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DEF23E-5246-4D8D-D712-7566B864CE42}"/>
              </a:ext>
            </a:extLst>
          </p:cNvPr>
          <p:cNvSpPr/>
          <p:nvPr/>
        </p:nvSpPr>
        <p:spPr>
          <a:xfrm>
            <a:off x="2851150" y="3298825"/>
            <a:ext cx="760413" cy="7223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7FC56F-A105-6323-FB22-D564D737099F}"/>
              </a:ext>
            </a:extLst>
          </p:cNvPr>
          <p:cNvSpPr/>
          <p:nvPr/>
        </p:nvSpPr>
        <p:spPr>
          <a:xfrm>
            <a:off x="6135688" y="3159125"/>
            <a:ext cx="1255712" cy="131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F4ECB2-0265-1DDC-C0A0-F3B6F60E52A4}"/>
              </a:ext>
            </a:extLst>
          </p:cNvPr>
          <p:cNvSpPr/>
          <p:nvPr/>
        </p:nvSpPr>
        <p:spPr>
          <a:xfrm>
            <a:off x="3881438" y="4373563"/>
            <a:ext cx="1714500" cy="16700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E83CE7-C29F-1F27-363E-7EACD285F114}"/>
              </a:ext>
            </a:extLst>
          </p:cNvPr>
          <p:cNvSpPr/>
          <p:nvPr/>
        </p:nvSpPr>
        <p:spPr>
          <a:xfrm>
            <a:off x="4116388" y="3159125"/>
            <a:ext cx="979487" cy="9810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8D90C6-2269-185F-AA86-730C8B0C1961}"/>
              </a:ext>
            </a:extLst>
          </p:cNvPr>
          <p:cNvSpPr/>
          <p:nvPr/>
        </p:nvSpPr>
        <p:spPr>
          <a:xfrm>
            <a:off x="6891338" y="4970463"/>
            <a:ext cx="760412" cy="72231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C73B8-5E00-9E44-FD60-4614584507E1}"/>
              </a:ext>
            </a:extLst>
          </p:cNvPr>
          <p:cNvSpPr/>
          <p:nvPr/>
        </p:nvSpPr>
        <p:spPr>
          <a:xfrm>
            <a:off x="1768475" y="4514850"/>
            <a:ext cx="1255713" cy="131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36FBE-0BFD-2F04-EB84-364A31473E07}"/>
              </a:ext>
            </a:extLst>
          </p:cNvPr>
          <p:cNvSpPr/>
          <p:nvPr/>
        </p:nvSpPr>
        <p:spPr>
          <a:xfrm>
            <a:off x="4973638" y="1322388"/>
            <a:ext cx="1716087" cy="16700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179" name="Picture 10" descr="1170269phoexz8m4g">
            <a:extLst>
              <a:ext uri="{FF2B5EF4-FFF2-40B4-BE49-F238E27FC236}">
                <a16:creationId xmlns:a16="http://schemas.microsoft.com/office/drawing/2014/main" id="{F926F34B-6809-6F8A-3EEA-D96C97EA0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9113" y="-109537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659204qfhni5vgxw">
            <a:extLst>
              <a:ext uri="{FF2B5EF4-FFF2-40B4-BE49-F238E27FC236}">
                <a16:creationId xmlns:a16="http://schemas.microsoft.com/office/drawing/2014/main" id="{18076ED0-55B4-CE5B-0F90-64CE01BE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659204qfhni5vgxw">
            <a:extLst>
              <a:ext uri="{FF2B5EF4-FFF2-40B4-BE49-F238E27FC236}">
                <a16:creationId xmlns:a16="http://schemas.microsoft.com/office/drawing/2014/main" id="{5FF46C27-2E81-9071-B8D6-74FF332817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5F9D221B-95C9-A147-E53E-71780A85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7946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Trò chơi: Bé hãy chọn những hình tam giác màu xanh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542DCA1-91D7-F8D9-8D4F-08B8516BBFF7}"/>
              </a:ext>
            </a:extLst>
          </p:cNvPr>
          <p:cNvSpPr/>
          <p:nvPr/>
        </p:nvSpPr>
        <p:spPr>
          <a:xfrm>
            <a:off x="1331913" y="1628775"/>
            <a:ext cx="781050" cy="79216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AC4B0D9-D602-D46F-6448-A3D162ADF4C9}"/>
              </a:ext>
            </a:extLst>
          </p:cNvPr>
          <p:cNvSpPr/>
          <p:nvPr/>
        </p:nvSpPr>
        <p:spPr>
          <a:xfrm>
            <a:off x="1331913" y="4022725"/>
            <a:ext cx="1905000" cy="156686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D719C46-9FB6-8D54-02F4-6638B94344D6}"/>
              </a:ext>
            </a:extLst>
          </p:cNvPr>
          <p:cNvSpPr/>
          <p:nvPr/>
        </p:nvSpPr>
        <p:spPr>
          <a:xfrm>
            <a:off x="4776788" y="1844675"/>
            <a:ext cx="1382712" cy="12065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7D459B1-CD92-2228-72EB-4E1DB239150B}"/>
              </a:ext>
            </a:extLst>
          </p:cNvPr>
          <p:cNvSpPr/>
          <p:nvPr/>
        </p:nvSpPr>
        <p:spPr>
          <a:xfrm>
            <a:off x="7070725" y="1311275"/>
            <a:ext cx="633413" cy="6350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1D932CC-2FBE-6CD9-3F59-AEAEE7B1722A}"/>
              </a:ext>
            </a:extLst>
          </p:cNvPr>
          <p:cNvSpPr/>
          <p:nvPr/>
        </p:nvSpPr>
        <p:spPr>
          <a:xfrm>
            <a:off x="3348038" y="1449388"/>
            <a:ext cx="781050" cy="792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4A91646-1202-18E7-860C-C4D58E49E0E5}"/>
              </a:ext>
            </a:extLst>
          </p:cNvPr>
          <p:cNvSpPr/>
          <p:nvPr/>
        </p:nvSpPr>
        <p:spPr>
          <a:xfrm>
            <a:off x="6273800" y="3141663"/>
            <a:ext cx="1919288" cy="1641475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762C982-6C8E-8C31-4C1B-62AD4FF00ED4}"/>
              </a:ext>
            </a:extLst>
          </p:cNvPr>
          <p:cNvSpPr/>
          <p:nvPr/>
        </p:nvSpPr>
        <p:spPr>
          <a:xfrm>
            <a:off x="4237038" y="3967163"/>
            <a:ext cx="1282700" cy="11033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1802FCC-8992-DE91-AEF7-4454AD12D036}"/>
              </a:ext>
            </a:extLst>
          </p:cNvPr>
          <p:cNvSpPr/>
          <p:nvPr/>
        </p:nvSpPr>
        <p:spPr>
          <a:xfrm>
            <a:off x="2851150" y="3082925"/>
            <a:ext cx="633413" cy="63341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203" name="Picture 10" descr="1170269phoexz8m4g">
            <a:extLst>
              <a:ext uri="{FF2B5EF4-FFF2-40B4-BE49-F238E27FC236}">
                <a16:creationId xmlns:a16="http://schemas.microsoft.com/office/drawing/2014/main" id="{9BBA350D-9B32-0BB0-253E-7D7591253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1163" y="-102552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8" descr="659204qfhni5vgxw">
            <a:extLst>
              <a:ext uri="{FF2B5EF4-FFF2-40B4-BE49-F238E27FC236}">
                <a16:creationId xmlns:a16="http://schemas.microsoft.com/office/drawing/2014/main" id="{4B7C9E5A-8D5B-CE13-538E-6108AA9B2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659204qfhni5vgxw">
            <a:extLst>
              <a:ext uri="{FF2B5EF4-FFF2-40B4-BE49-F238E27FC236}">
                <a16:creationId xmlns:a16="http://schemas.microsoft.com/office/drawing/2014/main" id="{4EFE6202-6699-53A8-7B70-C60127451B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</a:rPr>
              <a:t>3. Kết Thúc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Cô nhận xét tuyên dương trẻ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>
            <a:extLst>
              <a:ext uri="{FF2B5EF4-FFF2-40B4-BE49-F238E27FC236}">
                <a16:creationId xmlns:a16="http://schemas.microsoft.com/office/drawing/2014/main" id="{ED0BD043-0C45-5E3A-63D4-BCE66CEFD844}"/>
              </a:ext>
            </a:extLst>
          </p:cNvPr>
          <p:cNvSpPr>
            <a:spLocks noTextEdit="1"/>
          </p:cNvSpPr>
          <p:nvPr/>
        </p:nvSpPr>
        <p:spPr bwMode="auto">
          <a:xfrm>
            <a:off x="914400" y="914400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9219" name="Picture 13" descr="mm6fig">
            <a:extLst>
              <a:ext uri="{FF2B5EF4-FFF2-40B4-BE49-F238E27FC236}">
                <a16:creationId xmlns:a16="http://schemas.microsoft.com/office/drawing/2014/main" id="{98106736-9294-9469-B9C5-CA16E6B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xsgs_9002">
            <a:extLst>
              <a:ext uri="{FF2B5EF4-FFF2-40B4-BE49-F238E27FC236}">
                <a16:creationId xmlns:a16="http://schemas.microsoft.com/office/drawing/2014/main" id="{4F30AE54-189E-7F23-9F77-2481229D8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xsgs_9002">
            <a:extLst>
              <a:ext uri="{FF2B5EF4-FFF2-40B4-BE49-F238E27FC236}">
                <a16:creationId xmlns:a16="http://schemas.microsoft.com/office/drawing/2014/main" id="{6705B3FB-6DCD-268A-7505-671BC0408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xsgs_9002">
            <a:extLst>
              <a:ext uri="{FF2B5EF4-FFF2-40B4-BE49-F238E27FC236}">
                <a16:creationId xmlns:a16="http://schemas.microsoft.com/office/drawing/2014/main" id="{37B2F395-535C-C6B6-DE00-BE0BCB9EA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06730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xsgs_9002">
            <a:extLst>
              <a:ext uri="{FF2B5EF4-FFF2-40B4-BE49-F238E27FC236}">
                <a16:creationId xmlns:a16="http://schemas.microsoft.com/office/drawing/2014/main" id="{47204F9C-D144-AC94-1B2E-B07FF835C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5075238"/>
            <a:ext cx="836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076" name="Picture 4" descr="0111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2667000" y="647700"/>
            <a:ext cx="4572000" cy="12954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1.Ổn định tổ chức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341563" y="2209800"/>
            <a:ext cx="3754437" cy="3276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Yêu Hà Nội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493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êu Hà Nội (HINH MINH HOA THEO LOI BAI HA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0" y="2047875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pháp, hình thức tổ chức: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0322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extLst>
              <a:ext uri="{FF2B5EF4-FFF2-40B4-BE49-F238E27FC236}">
                <a16:creationId xmlns:a16="http://schemas.microsoft.com/office/drawing/2014/main" id="{4EDFE530-B5B0-5211-70DE-415B8F7F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66950"/>
            <a:ext cx="3097212" cy="3024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737BF2CE-8743-5BF2-170C-5CDF2BE2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1189038"/>
            <a:ext cx="2481262" cy="7969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Hình tròn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2DE5A52-E1B7-9ED9-2E17-D97EBC75D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66950"/>
            <a:ext cx="2500312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03D9D002-7C69-7BDE-31B4-1FBA3079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917700"/>
            <a:ext cx="2481263" cy="14700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0" descr="1170269phoexz8m4g">
            <a:extLst>
              <a:ext uri="{FF2B5EF4-FFF2-40B4-BE49-F238E27FC236}">
                <a16:creationId xmlns:a16="http://schemas.microsoft.com/office/drawing/2014/main" id="{2290B9C9-A66B-E0C3-9EFE-84C1A9CCEC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21163" y="-1128712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659204qfhni5vgxw">
            <a:extLst>
              <a:ext uri="{FF2B5EF4-FFF2-40B4-BE49-F238E27FC236}">
                <a16:creationId xmlns:a16="http://schemas.microsoft.com/office/drawing/2014/main" id="{A95E3336-C89C-6547-6DF9-473552DEEE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659204qfhni5vgxw">
            <a:extLst>
              <a:ext uri="{FF2B5EF4-FFF2-40B4-BE49-F238E27FC236}">
                <a16:creationId xmlns:a16="http://schemas.microsoft.com/office/drawing/2014/main" id="{454104B1-9443-4E0A-3582-3C9A187FF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D3D6004-16FF-34A3-5DD3-EABBF3356FAE}"/>
              </a:ext>
            </a:extLst>
          </p:cNvPr>
          <p:cNvSpPr/>
          <p:nvPr/>
        </p:nvSpPr>
        <p:spPr>
          <a:xfrm>
            <a:off x="2817813" y="2349500"/>
            <a:ext cx="3841750" cy="2938463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D9E19AC8-4E10-509B-EB31-EC547DF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917700"/>
            <a:ext cx="3708400" cy="14700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AAF8288B-172F-0176-A742-8FFD80BA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3503613"/>
            <a:ext cx="3433763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6A138538-8751-0681-3A70-B62F09BC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51075"/>
            <a:ext cx="2500312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8" descr="659204qfhni5vgxw">
            <a:extLst>
              <a:ext uri="{FF2B5EF4-FFF2-40B4-BE49-F238E27FC236}">
                <a16:creationId xmlns:a16="http://schemas.microsoft.com/office/drawing/2014/main" id="{8EC7C377-1A8C-5F16-1D99-8E6FE4AAE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659204qfhni5vgxw">
            <a:extLst>
              <a:ext uri="{FF2B5EF4-FFF2-40B4-BE49-F238E27FC236}">
                <a16:creationId xmlns:a16="http://schemas.microsoft.com/office/drawing/2014/main" id="{2089A4C3-6F75-5FB3-AB65-184FD2D0E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1170269phoexz8m4g">
            <a:extLst>
              <a:ext uri="{FF2B5EF4-FFF2-40B4-BE49-F238E27FC236}">
                <a16:creationId xmlns:a16="http://schemas.microsoft.com/office/drawing/2014/main" id="{60FFE55D-24AE-568E-674C-4C9334FF80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79900" y="-103187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5">
            <a:extLst>
              <a:ext uri="{FF2B5EF4-FFF2-40B4-BE49-F238E27FC236}">
                <a16:creationId xmlns:a16="http://schemas.microsoft.com/office/drawing/2014/main" id="{B34FA2E3-47CA-CF94-05EF-C8B99EB1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339975"/>
            <a:ext cx="2995612" cy="281781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123" name="Picture 16">
            <a:extLst>
              <a:ext uri="{FF2B5EF4-FFF2-40B4-BE49-F238E27FC236}">
                <a16:creationId xmlns:a16="http://schemas.microsoft.com/office/drawing/2014/main" id="{51AC546D-0BAA-CB53-07C6-04A85B01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339975"/>
            <a:ext cx="38719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29B3E779-BC1F-F3DE-F5E6-DF56E959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788988"/>
            <a:ext cx="4265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GIỐNG NHAU</a:t>
            </a:r>
            <a:endParaRPr lang="en-US" altLang="en-US" sz="28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14C12334-69A9-4B89-9C43-0DDEE317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51075"/>
            <a:ext cx="1933575" cy="1465263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8D3D74-C460-A518-5D57-BDC6A79C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1690688"/>
            <a:ext cx="2482850" cy="796925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Màu xanh</a:t>
            </a:r>
          </a:p>
        </p:txBody>
      </p:sp>
      <p:pic>
        <p:nvPicPr>
          <p:cNvPr id="5127" name="Picture 8" descr="659204qfhni5vgxw">
            <a:extLst>
              <a:ext uri="{FF2B5EF4-FFF2-40B4-BE49-F238E27FC236}">
                <a16:creationId xmlns:a16="http://schemas.microsoft.com/office/drawing/2014/main" id="{B9F2A3F7-34F0-1BC4-05D6-93503450C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659204qfhni5vgxw">
            <a:extLst>
              <a:ext uri="{FF2B5EF4-FFF2-40B4-BE49-F238E27FC236}">
                <a16:creationId xmlns:a16="http://schemas.microsoft.com/office/drawing/2014/main" id="{A6CB2964-99F8-8083-39FB-5B399CCE5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1170269phoexz8m4g">
            <a:extLst>
              <a:ext uri="{FF2B5EF4-FFF2-40B4-BE49-F238E27FC236}">
                <a16:creationId xmlns:a16="http://schemas.microsoft.com/office/drawing/2014/main" id="{4525AA46-96DE-51C7-52CF-71BE00A25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79900" y="-1154112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AutoShape 15">
            <a:extLst>
              <a:ext uri="{FF2B5EF4-FFF2-40B4-BE49-F238E27FC236}">
                <a16:creationId xmlns:a16="http://schemas.microsoft.com/office/drawing/2014/main" id="{89E69354-9AB9-64D9-7E89-BB391FF3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2273300"/>
            <a:ext cx="2995612" cy="281781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133" name="Picture 16">
            <a:extLst>
              <a:ext uri="{FF2B5EF4-FFF2-40B4-BE49-F238E27FC236}">
                <a16:creationId xmlns:a16="http://schemas.microsoft.com/office/drawing/2014/main" id="{C09D462B-D3D1-FB52-3992-017F7157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128838"/>
            <a:ext cx="387191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4" name="TextBox 1">
            <a:extLst>
              <a:ext uri="{FF2B5EF4-FFF2-40B4-BE49-F238E27FC236}">
                <a16:creationId xmlns:a16="http://schemas.microsoft.com/office/drawing/2014/main" id="{99EFE991-DB0D-C628-4BDC-4E8068AB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4650"/>
            <a:ext cx="426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KHÁC NHAU</a:t>
            </a:r>
            <a:endParaRPr lang="en-US" altLang="en-US" sz="28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3AFF9E10-8AAC-F51F-AF3F-07220086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946150"/>
            <a:ext cx="3057525" cy="150495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5">
            <a:extLst>
              <a:ext uri="{FF2B5EF4-FFF2-40B4-BE49-F238E27FC236}">
                <a16:creationId xmlns:a16="http://schemas.microsoft.com/office/drawing/2014/main" id="{2912105A-27CE-0CDA-ED02-3E363999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628650"/>
            <a:ext cx="3589338" cy="1506538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8" descr="659204qfhni5vgxw">
            <a:extLst>
              <a:ext uri="{FF2B5EF4-FFF2-40B4-BE49-F238E27FC236}">
                <a16:creationId xmlns:a16="http://schemas.microsoft.com/office/drawing/2014/main" id="{2321C5E6-42C8-0664-A630-496CB181E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-55563"/>
            <a:ext cx="1338263" cy="3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659204qfhni5vgxw">
            <a:extLst>
              <a:ext uri="{FF2B5EF4-FFF2-40B4-BE49-F238E27FC236}">
                <a16:creationId xmlns:a16="http://schemas.microsoft.com/office/drawing/2014/main" id="{BA6F5BF3-2E02-8691-2F8B-B9F416CD1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-55563"/>
            <a:ext cx="1220788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1170269phoexz8m4g">
            <a:extLst>
              <a:ext uri="{FF2B5EF4-FFF2-40B4-BE49-F238E27FC236}">
                <a16:creationId xmlns:a16="http://schemas.microsoft.com/office/drawing/2014/main" id="{452AEC29-B955-3161-C18B-93B11D05DD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78338" y="-1165225"/>
            <a:ext cx="53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5134" grpId="0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151</Words>
  <Application>Microsoft Office PowerPoint</Application>
  <PresentationFormat>On-screen Show (4:3)</PresentationFormat>
  <Paragraphs>31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</dc:creator>
  <cp:lastModifiedBy>Trang Nguyen</cp:lastModifiedBy>
  <cp:revision>67</cp:revision>
  <dcterms:created xsi:type="dcterms:W3CDTF">2007-01-01T05:24:15Z</dcterms:created>
  <dcterms:modified xsi:type="dcterms:W3CDTF">2024-08-26T02:35:38Z</dcterms:modified>
</cp:coreProperties>
</file>