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sldIdLst>
    <p:sldId id="270" r:id="rId6"/>
    <p:sldId id="256" r:id="rId7"/>
    <p:sldId id="266" r:id="rId8"/>
    <p:sldId id="259" r:id="rId9"/>
    <p:sldId id="267" r:id="rId10"/>
    <p:sldId id="268" r:id="rId11"/>
    <p:sldId id="264" r:id="rId12"/>
    <p:sldId id="261" r:id="rId13"/>
    <p:sldId id="263" r:id="rId14"/>
    <p:sldId id="272"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107" d="100"/>
          <a:sy n="107" d="100"/>
        </p:scale>
        <p:origin x="758" y="72"/>
      </p:cViewPr>
      <p:guideLst>
        <p:guide orient="horz" pos="1620"/>
        <p:guide pos="2880"/>
      </p:guideLst>
    </p:cSldViewPr>
  </p:slideViewPr>
  <p:outlineViewPr>
    <p:cViewPr>
      <p:scale>
        <a:sx n="33" d="100"/>
        <a:sy n="33" d="100"/>
      </p:scale>
      <p:origin x="0" y="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3308BA-0833-462E-94DE-0AFA5570EDB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236893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308BA-0833-462E-94DE-0AFA5570EDB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02908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308BA-0833-462E-94DE-0AFA5570EDB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0881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685800" y="914416"/>
            <a:ext cx="7772400" cy="1450181"/>
          </a:xfrm>
        </p:spPr>
        <p:txBody>
          <a:bodyPr anchor="b"/>
          <a:lstStyle>
            <a:lvl1pPr algn="r">
              <a:defRPr sz="4400"/>
            </a:lvl1pPr>
          </a:lstStyle>
          <a:p>
            <a:pPr lvl="0"/>
            <a:r>
              <a:rPr lang="en-US" altLang="en-US" noProof="0"/>
              <a:t>Click to edit Master title style</a:t>
            </a:r>
          </a:p>
        </p:txBody>
      </p:sp>
      <p:sp>
        <p:nvSpPr>
          <p:cNvPr id="235533"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altLang="en-US" noProof="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5C8009A5-7248-4784-9ABC-3030F9CD07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623188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0CC5CCB-32ED-4EBB-86F4-CC04472DAD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138725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4119D4-0506-40C5-AFB1-E4EBB6A1CE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39233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5DE365C-F09E-455F-B2C0-4B1BACAAC5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3413050"/>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EEC4A1-95AD-4E19-AB70-9E30DD1CB8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6392859"/>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20F3F62-B1EF-4048-BB8C-7A176D81A3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934767"/>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42F1CD1-2CAF-429C-B81A-D51EDA376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894928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14FDF4-EA40-416B-A2F0-2985A81D8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89084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308BA-0833-462E-94DE-0AFA5570EDB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444852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B4F23FA-CA42-4D98-B7C6-1B6D69FEE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404694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AF2551F-B236-4150-91DA-A764A650B0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60214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922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4"/>
            <a:ext cx="6019800" cy="43922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DBC2FB0-5AC6-46F0-84D9-BC4B8562F7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771143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2775E7D-FEAE-40FB-90AB-6843FF1875D4}" type="datetimeFigureOut">
              <a:rPr lang="en-US"/>
              <a:pPr>
                <a:defRPr/>
              </a:pPr>
              <a:t>8/26/2024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2655AB8-D0EA-45B3-966E-190689286885}" type="slidenum">
              <a:rPr lang="en-US"/>
              <a:pPr>
                <a:defRPr/>
              </a:pPr>
              <a:t>‹#›</a:t>
            </a:fld>
            <a:endParaRPr lang="en-US"/>
          </a:p>
        </p:txBody>
      </p:sp>
    </p:spTree>
    <p:extLst>
      <p:ext uri="{BB962C8B-B14F-4D97-AF65-F5344CB8AC3E}">
        <p14:creationId xmlns:p14="http://schemas.microsoft.com/office/powerpoint/2010/main" val="234083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3B018D-8034-4C97-9F4B-759952877F45}" type="datetimeFigureOut">
              <a:rPr lang="en-US"/>
              <a:pPr>
                <a:defRPr/>
              </a:pPr>
              <a:t>8/26/2024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1879BB9-F580-403E-8896-944040F0D5E0}" type="slidenum">
              <a:rPr lang="en-US"/>
              <a:pPr>
                <a:defRPr/>
              </a:pPr>
              <a:t>‹#›</a:t>
            </a:fld>
            <a:endParaRPr lang="en-US"/>
          </a:p>
        </p:txBody>
      </p:sp>
    </p:spTree>
    <p:extLst>
      <p:ext uri="{BB962C8B-B14F-4D97-AF65-F5344CB8AC3E}">
        <p14:creationId xmlns:p14="http://schemas.microsoft.com/office/powerpoint/2010/main" val="790231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10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794636D-D6F7-43B9-82B9-ED74F024839F}" type="datetimeFigureOut">
              <a:rPr lang="en-US"/>
              <a:pPr>
                <a:defRPr/>
              </a:pPr>
              <a:t>8/26/2024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5D96DEB-D1F8-4715-9788-F5B365A05128}" type="slidenum">
              <a:rPr lang="en-US"/>
              <a:pPr>
                <a:defRPr/>
              </a:pPr>
              <a:t>‹#›</a:t>
            </a:fld>
            <a:endParaRPr lang="en-US"/>
          </a:p>
        </p:txBody>
      </p:sp>
    </p:spTree>
    <p:extLst>
      <p:ext uri="{BB962C8B-B14F-4D97-AF65-F5344CB8AC3E}">
        <p14:creationId xmlns:p14="http://schemas.microsoft.com/office/powerpoint/2010/main" val="3753889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2135BE-533D-44A2-A52E-277ED8FE3501}" type="datetimeFigureOut">
              <a:rPr lang="en-US"/>
              <a:pPr>
                <a:defRPr/>
              </a:pPr>
              <a:t>8/26/2024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30E1F9C-41DC-41A7-A316-0C4570E3D2BC}" type="slidenum">
              <a:rPr lang="en-US"/>
              <a:pPr>
                <a:defRPr/>
              </a:pPr>
              <a:t>‹#›</a:t>
            </a:fld>
            <a:endParaRPr lang="en-US"/>
          </a:p>
        </p:txBody>
      </p:sp>
    </p:spTree>
    <p:extLst>
      <p:ext uri="{BB962C8B-B14F-4D97-AF65-F5344CB8AC3E}">
        <p14:creationId xmlns:p14="http://schemas.microsoft.com/office/powerpoint/2010/main" val="173802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F50AF02-A0E7-4D16-967F-4EF98DB7C3FE}" type="datetimeFigureOut">
              <a:rPr lang="en-US"/>
              <a:pPr>
                <a:defRPr/>
              </a:pPr>
              <a:t>8/26/2024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816F9B1-95A0-476E-AC6E-01D27037D8A9}" type="slidenum">
              <a:rPr lang="en-US"/>
              <a:pPr>
                <a:defRPr/>
              </a:pPr>
              <a:t>‹#›</a:t>
            </a:fld>
            <a:endParaRPr lang="en-US"/>
          </a:p>
        </p:txBody>
      </p:sp>
    </p:spTree>
    <p:extLst>
      <p:ext uri="{BB962C8B-B14F-4D97-AF65-F5344CB8AC3E}">
        <p14:creationId xmlns:p14="http://schemas.microsoft.com/office/powerpoint/2010/main" val="1629712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A3F37C4-8E61-40AB-9FE1-7766A485D5E5}" type="datetimeFigureOut">
              <a:rPr lang="en-US"/>
              <a:pPr>
                <a:defRPr/>
              </a:pPr>
              <a:t>8/26/2024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DFD5409-CA05-4B89-9CF9-667EF6C33EF9}" type="slidenum">
              <a:rPr lang="en-US"/>
              <a:pPr>
                <a:defRPr/>
              </a:pPr>
              <a:t>‹#›</a:t>
            </a:fld>
            <a:endParaRPr lang="en-US"/>
          </a:p>
        </p:txBody>
      </p:sp>
    </p:spTree>
    <p:extLst>
      <p:ext uri="{BB962C8B-B14F-4D97-AF65-F5344CB8AC3E}">
        <p14:creationId xmlns:p14="http://schemas.microsoft.com/office/powerpoint/2010/main" val="5499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2BC3B39-AF13-4CC8-959D-C264D2DAB6DE}" type="datetimeFigureOut">
              <a:rPr lang="en-US"/>
              <a:pPr>
                <a:defRPr/>
              </a:pPr>
              <a:t>8/26/2024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785827-1748-4744-B66E-69042C81A744}" type="slidenum">
              <a:rPr lang="en-US"/>
              <a:pPr>
                <a:defRPr/>
              </a:pPr>
              <a:t>‹#›</a:t>
            </a:fld>
            <a:endParaRPr lang="en-US"/>
          </a:p>
        </p:txBody>
      </p:sp>
    </p:spTree>
    <p:extLst>
      <p:ext uri="{BB962C8B-B14F-4D97-AF65-F5344CB8AC3E}">
        <p14:creationId xmlns:p14="http://schemas.microsoft.com/office/powerpoint/2010/main" val="252200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3308BA-0833-462E-94DE-0AFA5570EDB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135313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D45E324-13A7-41B3-8CF6-80301C7814A0}" type="datetimeFigureOut">
              <a:rPr lang="en-US"/>
              <a:pPr>
                <a:defRPr/>
              </a:pPr>
              <a:t>8/26/2024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204CD52-CA6C-4981-A5B2-6EBDFB199447}" type="slidenum">
              <a:rPr lang="en-US"/>
              <a:pPr>
                <a:defRPr/>
              </a:pPr>
              <a:t>‹#›</a:t>
            </a:fld>
            <a:endParaRPr lang="en-US"/>
          </a:p>
        </p:txBody>
      </p:sp>
    </p:spTree>
    <p:extLst>
      <p:ext uri="{BB962C8B-B14F-4D97-AF65-F5344CB8AC3E}">
        <p14:creationId xmlns:p14="http://schemas.microsoft.com/office/powerpoint/2010/main" val="913128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E4D1216-83B6-4706-B8FE-A8138A481C61}" type="datetimeFigureOut">
              <a:rPr lang="en-US"/>
              <a:pPr>
                <a:defRPr/>
              </a:pPr>
              <a:t>8/26/2024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F9D222A-AC15-4A73-A790-1162DEC10D79}" type="slidenum">
              <a:rPr lang="en-US"/>
              <a:pPr>
                <a:defRPr/>
              </a:pPr>
              <a:t>‹#›</a:t>
            </a:fld>
            <a:endParaRPr lang="en-US"/>
          </a:p>
        </p:txBody>
      </p:sp>
    </p:spTree>
    <p:extLst>
      <p:ext uri="{BB962C8B-B14F-4D97-AF65-F5344CB8AC3E}">
        <p14:creationId xmlns:p14="http://schemas.microsoft.com/office/powerpoint/2010/main" val="2389457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B70F851-FC62-4819-BC97-1BC064C48E75}" type="datetimeFigureOut">
              <a:rPr lang="en-US"/>
              <a:pPr>
                <a:defRPr/>
              </a:pPr>
              <a:t>8/26/2024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DE5CAC9-FB9E-43E9-8CA3-5A611B62CA67}" type="slidenum">
              <a:rPr lang="en-US"/>
              <a:pPr>
                <a:defRPr/>
              </a:pPr>
              <a:t>‹#›</a:t>
            </a:fld>
            <a:endParaRPr lang="en-US"/>
          </a:p>
        </p:txBody>
      </p:sp>
    </p:spTree>
    <p:extLst>
      <p:ext uri="{BB962C8B-B14F-4D97-AF65-F5344CB8AC3E}">
        <p14:creationId xmlns:p14="http://schemas.microsoft.com/office/powerpoint/2010/main" val="1889858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CDC6630-BDA3-4527-B618-76ACBDF06C5F}" type="datetimeFigureOut">
              <a:rPr lang="en-US"/>
              <a:pPr>
                <a:defRPr/>
              </a:pPr>
              <a:t>8/26/2024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6C7E03-B653-40A5-8E56-C8A666203E51}" type="slidenum">
              <a:rPr lang="en-US"/>
              <a:pPr>
                <a:defRPr/>
              </a:pPr>
              <a:t>‹#›</a:t>
            </a:fld>
            <a:endParaRPr lang="en-US"/>
          </a:p>
        </p:txBody>
      </p:sp>
    </p:spTree>
    <p:extLst>
      <p:ext uri="{BB962C8B-B14F-4D97-AF65-F5344CB8AC3E}">
        <p14:creationId xmlns:p14="http://schemas.microsoft.com/office/powerpoint/2010/main" val="1395540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83C62B5-9A07-4129-8F46-2CD312F6D4F7}" type="slidenum">
              <a:rPr lang="en-US" altLang="en-US"/>
              <a:pPr>
                <a:defRPr/>
              </a:pPr>
              <a:t>‹#›</a:t>
            </a:fld>
            <a:endParaRPr lang="en-US" altLang="en-US"/>
          </a:p>
        </p:txBody>
      </p:sp>
    </p:spTree>
    <p:extLst>
      <p:ext uri="{BB962C8B-B14F-4D97-AF65-F5344CB8AC3E}">
        <p14:creationId xmlns:p14="http://schemas.microsoft.com/office/powerpoint/2010/main" val="3965082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18E6D17-77E8-42BC-83B7-A0DC6B3C97C4}" type="slidenum">
              <a:rPr lang="en-US" altLang="en-US"/>
              <a:pPr>
                <a:defRPr/>
              </a:pPr>
              <a:t>‹#›</a:t>
            </a:fld>
            <a:endParaRPr lang="en-US" altLang="en-US"/>
          </a:p>
        </p:txBody>
      </p:sp>
    </p:spTree>
    <p:extLst>
      <p:ext uri="{BB962C8B-B14F-4D97-AF65-F5344CB8AC3E}">
        <p14:creationId xmlns:p14="http://schemas.microsoft.com/office/powerpoint/2010/main" val="1148653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053850-E9D7-4C00-8A30-9C99918AB7A3}" type="slidenum">
              <a:rPr lang="en-US" altLang="en-US"/>
              <a:pPr>
                <a:defRPr/>
              </a:pPr>
              <a:t>‹#›</a:t>
            </a:fld>
            <a:endParaRPr lang="en-US" altLang="en-US"/>
          </a:p>
        </p:txBody>
      </p:sp>
    </p:spTree>
    <p:extLst>
      <p:ext uri="{BB962C8B-B14F-4D97-AF65-F5344CB8AC3E}">
        <p14:creationId xmlns:p14="http://schemas.microsoft.com/office/powerpoint/2010/main" val="3586276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6C7AE0B-FB5C-40D1-AFC9-554DEFC8CF69}" type="slidenum">
              <a:rPr lang="en-US" altLang="en-US"/>
              <a:pPr>
                <a:defRPr/>
              </a:pPr>
              <a:t>‹#›</a:t>
            </a:fld>
            <a:endParaRPr lang="en-US" altLang="en-US"/>
          </a:p>
        </p:txBody>
      </p:sp>
    </p:spTree>
    <p:extLst>
      <p:ext uri="{BB962C8B-B14F-4D97-AF65-F5344CB8AC3E}">
        <p14:creationId xmlns:p14="http://schemas.microsoft.com/office/powerpoint/2010/main" val="2412138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C2C8EB0-EAFE-4FE2-B794-EA088EAB148F}" type="slidenum">
              <a:rPr lang="en-US" altLang="en-US"/>
              <a:pPr>
                <a:defRPr/>
              </a:pPr>
              <a:t>‹#›</a:t>
            </a:fld>
            <a:endParaRPr lang="en-US" altLang="en-US"/>
          </a:p>
        </p:txBody>
      </p:sp>
    </p:spTree>
    <p:extLst>
      <p:ext uri="{BB962C8B-B14F-4D97-AF65-F5344CB8AC3E}">
        <p14:creationId xmlns:p14="http://schemas.microsoft.com/office/powerpoint/2010/main" val="1845369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D953DF5-A04A-4FC2-89FD-4DB3A93A8DF5}" type="slidenum">
              <a:rPr lang="en-US" altLang="en-US"/>
              <a:pPr>
                <a:defRPr/>
              </a:pPr>
              <a:t>‹#›</a:t>
            </a:fld>
            <a:endParaRPr lang="en-US" altLang="en-US"/>
          </a:p>
        </p:txBody>
      </p:sp>
    </p:spTree>
    <p:extLst>
      <p:ext uri="{BB962C8B-B14F-4D97-AF65-F5344CB8AC3E}">
        <p14:creationId xmlns:p14="http://schemas.microsoft.com/office/powerpoint/2010/main" val="298921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3308BA-0833-462E-94DE-0AFA5570EDB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674814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83FFEBB-6509-49FF-9015-023DD740C0BC}" type="slidenum">
              <a:rPr lang="en-US" altLang="en-US"/>
              <a:pPr>
                <a:defRPr/>
              </a:pPr>
              <a:t>‹#›</a:t>
            </a:fld>
            <a:endParaRPr lang="en-US" altLang="en-US"/>
          </a:p>
        </p:txBody>
      </p:sp>
    </p:spTree>
    <p:extLst>
      <p:ext uri="{BB962C8B-B14F-4D97-AF65-F5344CB8AC3E}">
        <p14:creationId xmlns:p14="http://schemas.microsoft.com/office/powerpoint/2010/main" val="3498080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49C49B-35BB-44A6-8A6A-26FA8FFC9324}" type="slidenum">
              <a:rPr lang="en-US" altLang="en-US"/>
              <a:pPr>
                <a:defRPr/>
              </a:pPr>
              <a:t>‹#›</a:t>
            </a:fld>
            <a:endParaRPr lang="en-US" altLang="en-US"/>
          </a:p>
        </p:txBody>
      </p:sp>
    </p:spTree>
    <p:extLst>
      <p:ext uri="{BB962C8B-B14F-4D97-AF65-F5344CB8AC3E}">
        <p14:creationId xmlns:p14="http://schemas.microsoft.com/office/powerpoint/2010/main" val="3104022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5BAC8B-F20E-420D-AD1F-6F70729ECDE2}" type="slidenum">
              <a:rPr lang="en-US" altLang="en-US"/>
              <a:pPr>
                <a:defRPr/>
              </a:pPr>
              <a:t>‹#›</a:t>
            </a:fld>
            <a:endParaRPr lang="en-US" altLang="en-US"/>
          </a:p>
        </p:txBody>
      </p:sp>
    </p:spTree>
    <p:extLst>
      <p:ext uri="{BB962C8B-B14F-4D97-AF65-F5344CB8AC3E}">
        <p14:creationId xmlns:p14="http://schemas.microsoft.com/office/powerpoint/2010/main" val="2175267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FB98741-1ABB-4F3C-8E20-C98B15F083B0}" type="slidenum">
              <a:rPr lang="en-US" altLang="en-US"/>
              <a:pPr>
                <a:defRPr/>
              </a:pPr>
              <a:t>‹#›</a:t>
            </a:fld>
            <a:endParaRPr lang="en-US" altLang="en-US"/>
          </a:p>
        </p:txBody>
      </p:sp>
    </p:spTree>
    <p:extLst>
      <p:ext uri="{BB962C8B-B14F-4D97-AF65-F5344CB8AC3E}">
        <p14:creationId xmlns:p14="http://schemas.microsoft.com/office/powerpoint/2010/main" val="823241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BC7F6D-336C-46EF-9ECC-B6163E88DF03}" type="slidenum">
              <a:rPr lang="en-US" altLang="en-US"/>
              <a:pPr>
                <a:defRPr/>
              </a:pPr>
              <a:t>‹#›</a:t>
            </a:fld>
            <a:endParaRPr lang="en-US" altLang="en-US"/>
          </a:p>
        </p:txBody>
      </p:sp>
    </p:spTree>
    <p:extLst>
      <p:ext uri="{BB962C8B-B14F-4D97-AF65-F5344CB8AC3E}">
        <p14:creationId xmlns:p14="http://schemas.microsoft.com/office/powerpoint/2010/main" val="4147479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3B1949-E9F3-4929-8783-1F9B3547E3F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270362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3B1949-E9F3-4929-8783-1F9B3547E3F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002840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3B1949-E9F3-4929-8783-1F9B3547E3F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2193805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3B1949-E9F3-4929-8783-1F9B3547E3F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033409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3B1949-E9F3-4929-8783-1F9B3547E3F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67551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3308BA-0833-462E-94DE-0AFA5570EDB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810128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3B1949-E9F3-4929-8783-1F9B3547E3F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3417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B1949-E9F3-4929-8783-1F9B3547E3F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486001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3B1949-E9F3-4929-8783-1F9B3547E3F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699936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3B1949-E9F3-4929-8783-1F9B3547E3F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953770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3B1949-E9F3-4929-8783-1F9B3547E3F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634162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3B1949-E9F3-4929-8783-1F9B3547E3F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66568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3308BA-0833-462E-94DE-0AFA5570EDB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2037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308BA-0833-462E-94DE-0AFA5570EDB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56074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403625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20614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8BA-0833-462E-94DE-0AFA5570EDB9}" type="datetimeFigureOut">
              <a:rPr lang="en-US" smtClean="0"/>
              <a:pPr/>
              <a:t>8/26/2024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55EB9A3-9FCE-4A91-B51F-36C197BF6E58}" type="slidenum">
              <a:rPr lang="en-US" smtClean="0"/>
              <a:pPr/>
              <a:t>‹#›</a:t>
            </a:fld>
            <a:endParaRPr lang="en-US"/>
          </a:p>
        </p:txBody>
      </p:sp>
    </p:spTree>
    <p:extLst>
      <p:ext uri="{BB962C8B-B14F-4D97-AF65-F5344CB8AC3E}">
        <p14:creationId xmlns:p14="http://schemas.microsoft.com/office/powerpoint/2010/main" val="146695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4505"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fontAlgn="base">
              <a:spcBef>
                <a:spcPct val="0"/>
              </a:spcBef>
              <a:spcAft>
                <a:spcPct val="0"/>
              </a:spcAft>
              <a:defRPr/>
            </a:pPr>
            <a:fld id="{3D2DBDDE-D0E5-42D0-A288-D3A320BE22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4317489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A02DBA95-3B11-4821-882D-D9C192371BFC}" type="datetimeFigureOut">
              <a:rPr lang="en-US"/>
              <a:pPr>
                <a:defRPr/>
              </a:pPr>
              <a:t>8/26/2024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EF8289F-1712-4C60-9754-B90F036105CA}" type="slidenum">
              <a:rPr lang="en-US"/>
              <a:pPr>
                <a:defRPr/>
              </a:pPr>
              <a:t>‹#›</a:t>
            </a:fld>
            <a:endParaRPr lang="en-US"/>
          </a:p>
        </p:txBody>
      </p:sp>
    </p:spTree>
    <p:extLst>
      <p:ext uri="{BB962C8B-B14F-4D97-AF65-F5344CB8AC3E}">
        <p14:creationId xmlns:p14="http://schemas.microsoft.com/office/powerpoint/2010/main" val="136479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B4038BD9-6807-4543-BF8D-8B362EA2573A}" type="slidenum">
              <a:rPr lang="en-US" altLang="en-US"/>
              <a:pPr>
                <a:defRPr/>
              </a:pPr>
              <a:t>‹#›</a:t>
            </a:fld>
            <a:endParaRPr lang="en-US" altLang="en-US"/>
          </a:p>
        </p:txBody>
      </p:sp>
    </p:spTree>
    <p:extLst>
      <p:ext uri="{BB962C8B-B14F-4D97-AF65-F5344CB8AC3E}">
        <p14:creationId xmlns:p14="http://schemas.microsoft.com/office/powerpoint/2010/main" val="3472268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33B1949-E9F3-4929-8783-1F9B3547E3F9}" type="datetimeFigureOut">
              <a:rPr lang="en-US" smtClean="0"/>
              <a:pPr/>
              <a:t>8/26/2024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CA8DF3C-B8EB-4366-9467-30F02364E6FE}" type="slidenum">
              <a:rPr lang="en-US" smtClean="0"/>
              <a:pPr/>
              <a:t>‹#›</a:t>
            </a:fld>
            <a:endParaRPr lang="en-US"/>
          </a:p>
        </p:txBody>
      </p:sp>
    </p:spTree>
    <p:extLst>
      <p:ext uri="{BB962C8B-B14F-4D97-AF65-F5344CB8AC3E}">
        <p14:creationId xmlns:p14="http://schemas.microsoft.com/office/powerpoint/2010/main" val="34842566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5.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7.wdp"/><Relationship Id="rId4" Type="http://schemas.openxmlformats.org/officeDocument/2006/relationships/image" Target="../media/image22.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microsoft.com/office/2007/relationships/hdphoto" Target="../media/hdphoto10.wdp"/><Relationship Id="rId3" Type="http://schemas.openxmlformats.org/officeDocument/2006/relationships/audio" Target="../media/media1.wav"/><Relationship Id="rId7" Type="http://schemas.microsoft.com/office/2007/relationships/hdphoto" Target="../media/hdphoto8.wdp"/><Relationship Id="rId12" Type="http://schemas.openxmlformats.org/officeDocument/2006/relationships/image" Target="../media/image32.png"/><Relationship Id="rId2" Type="http://schemas.microsoft.com/office/2007/relationships/media" Target="../media/media1.wav"/><Relationship Id="rId16" Type="http://schemas.openxmlformats.org/officeDocument/2006/relationships/image" Target="../media/image34.png"/><Relationship Id="rId1" Type="http://schemas.openxmlformats.org/officeDocument/2006/relationships/tags" Target="../tags/tag7.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27.png"/><Relationship Id="rId15" Type="http://schemas.microsoft.com/office/2007/relationships/hdphoto" Target="../media/hdphoto11.wdp"/><Relationship Id="rId10" Type="http://schemas.openxmlformats.org/officeDocument/2006/relationships/image" Target="../media/image31.png"/><Relationship Id="rId4" Type="http://schemas.openxmlformats.org/officeDocument/2006/relationships/slideLayout" Target="../slideLayouts/slideLayout29.xml"/><Relationship Id="rId9" Type="http://schemas.openxmlformats.org/officeDocument/2006/relationships/image" Target="../media/image30.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3.wdp"/><Relationship Id="rId3" Type="http://schemas.openxmlformats.org/officeDocument/2006/relationships/audio" Target="../media/media2.wav"/><Relationship Id="rId7" Type="http://schemas.microsoft.com/office/2007/relationships/hdphoto" Target="../media/hdphoto8.wdp"/><Relationship Id="rId12" Type="http://schemas.openxmlformats.org/officeDocument/2006/relationships/image" Target="../media/image38.png"/><Relationship Id="rId2" Type="http://schemas.microsoft.com/office/2007/relationships/media" Target="../media/media2.wav"/><Relationship Id="rId16" Type="http://schemas.openxmlformats.org/officeDocument/2006/relationships/image" Target="../media/image34.png"/><Relationship Id="rId1" Type="http://schemas.openxmlformats.org/officeDocument/2006/relationships/tags" Target="../tags/tag8.xml"/><Relationship Id="rId6" Type="http://schemas.openxmlformats.org/officeDocument/2006/relationships/image" Target="../media/image35.png"/><Relationship Id="rId11" Type="http://schemas.microsoft.com/office/2007/relationships/hdphoto" Target="../media/hdphoto12.wdp"/><Relationship Id="rId5" Type="http://schemas.openxmlformats.org/officeDocument/2006/relationships/image" Target="../media/image27.png"/><Relationship Id="rId15" Type="http://schemas.microsoft.com/office/2007/relationships/hdphoto" Target="../media/hdphoto14.wdp"/><Relationship Id="rId10" Type="http://schemas.openxmlformats.org/officeDocument/2006/relationships/image" Target="../media/image37.png"/><Relationship Id="rId4" Type="http://schemas.openxmlformats.org/officeDocument/2006/relationships/slideLayout" Target="../slideLayouts/slideLayout29.xml"/><Relationship Id="rId9" Type="http://schemas.microsoft.com/office/2007/relationships/hdphoto" Target="../media/hdphoto11.wdp"/><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p:cNvSpPr txBox="1">
            <a:spLocks noChangeArrowheads="1"/>
          </p:cNvSpPr>
          <p:nvPr/>
        </p:nvSpPr>
        <p:spPr bwMode="auto">
          <a:xfrm>
            <a:off x="1494235" y="66676"/>
            <a:ext cx="6221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None/>
            </a:pPr>
            <a:r>
              <a:rPr lang="en-US" altLang="vi-VN" sz="1800" b="1" dirty="0">
                <a:solidFill>
                  <a:srgbClr val="002060"/>
                </a:solidFill>
                <a:latin typeface="Times New Roman" panose="02020603050405020304" pitchFamily="18" charset="0"/>
                <a:cs typeface="Times New Roman" panose="02020603050405020304" pitchFamily="18" charset="0"/>
              </a:rPr>
              <a:t>ỦY BAN NHÂN DÂN QUẬN LONG BIÊN    </a:t>
            </a:r>
          </a:p>
          <a:p>
            <a:pPr algn="ctr" defTabSz="685800" fontAlgn="base">
              <a:spcBef>
                <a:spcPct val="0"/>
              </a:spcBef>
              <a:spcAft>
                <a:spcPct val="0"/>
              </a:spcAft>
              <a:buNone/>
            </a:pPr>
            <a:r>
              <a:rPr lang="en-US" altLang="vi-VN" sz="1800" b="1" dirty="0">
                <a:solidFill>
                  <a:srgbClr val="002060"/>
                </a:solidFill>
                <a:latin typeface="Times New Roman" panose="02020603050405020304" pitchFamily="18" charset="0"/>
                <a:cs typeface="Times New Roman" panose="02020603050405020304" pitchFamily="18" charset="0"/>
              </a:rPr>
              <a:t>TRƯỜNG MẦM </a:t>
            </a:r>
            <a:r>
              <a:rPr lang="en-US" altLang="vi-VN" sz="1800" b="1">
                <a:solidFill>
                  <a:srgbClr val="002060"/>
                </a:solidFill>
                <a:latin typeface="Times New Roman" panose="02020603050405020304" pitchFamily="18" charset="0"/>
                <a:cs typeface="Times New Roman" panose="02020603050405020304" pitchFamily="18" charset="0"/>
              </a:rPr>
              <a:t>NON HOA MỘC LAN</a:t>
            </a:r>
            <a:endParaRPr lang="en-US" altLang="vi-VN" sz="1800" b="1" dirty="0">
              <a:solidFill>
                <a:srgbClr val="002060"/>
              </a:solidFill>
              <a:latin typeface="Times New Roman" panose="02020603050405020304" pitchFamily="18" charset="0"/>
              <a:cs typeface="Times New Roman" panose="02020603050405020304" pitchFamily="18" charset="0"/>
            </a:endParaRPr>
          </a:p>
        </p:txBody>
      </p:sp>
      <p:sp>
        <p:nvSpPr>
          <p:cNvPr id="3078" name="WordArt 6"/>
          <p:cNvSpPr>
            <a:spLocks noChangeArrowheads="1" noChangeShapeType="1" noTextEdit="1"/>
          </p:cNvSpPr>
          <p:nvPr/>
        </p:nvSpPr>
        <p:spPr bwMode="auto">
          <a:xfrm>
            <a:off x="2468166" y="1654969"/>
            <a:ext cx="4371975" cy="916781"/>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vi-VN" sz="27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NHẬN BIẾT TẬP NÓI</a:t>
            </a:r>
          </a:p>
        </p:txBody>
      </p:sp>
      <p:sp>
        <p:nvSpPr>
          <p:cNvPr id="4101" name="Text Box 8"/>
          <p:cNvSpPr txBox="1">
            <a:spLocks noChangeArrowheads="1"/>
          </p:cNvSpPr>
          <p:nvPr/>
        </p:nvSpPr>
        <p:spPr bwMode="auto">
          <a:xfrm>
            <a:off x="2037160" y="2876550"/>
            <a:ext cx="52339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3000" b="1" dirty="0" err="1">
                <a:solidFill>
                  <a:srgbClr val="FF0000"/>
                </a:solidFill>
                <a:latin typeface="Times New Roman" panose="02020603050405020304" pitchFamily="18" charset="0"/>
                <a:cs typeface="Times New Roman" panose="02020603050405020304" pitchFamily="18" charset="0"/>
              </a:rPr>
              <a:t>Đề</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tài</a:t>
            </a:r>
            <a:r>
              <a:rPr lang="en-US" altLang="en-US" sz="3000" b="1" dirty="0">
                <a:solidFill>
                  <a:srgbClr val="FF0000"/>
                </a:solidFill>
                <a:latin typeface="Times New Roman" panose="02020603050405020304" pitchFamily="18" charset="0"/>
                <a:cs typeface="Times New Roman" panose="02020603050405020304" pitchFamily="18" charset="0"/>
              </a:rPr>
              <a:t>:</a:t>
            </a:r>
            <a:r>
              <a:rPr lang="vi-VN" altLang="en-US" sz="3000" b="1" dirty="0">
                <a:solidFill>
                  <a:srgbClr val="FF0000"/>
                </a:solidFill>
                <a:latin typeface="Times New Roman" panose="02020603050405020304" pitchFamily="18" charset="0"/>
                <a:cs typeface="Times New Roman" panose="02020603050405020304" pitchFamily="18" charset="0"/>
              </a:rPr>
              <a:t>nbtn Quả xoài- Quả táo </a:t>
            </a:r>
          </a:p>
        </p:txBody>
      </p:sp>
      <p:sp>
        <p:nvSpPr>
          <p:cNvPr id="4102" name="Text Box 10"/>
          <p:cNvSpPr txBox="1">
            <a:spLocks noChangeArrowheads="1"/>
          </p:cNvSpPr>
          <p:nvPr/>
        </p:nvSpPr>
        <p:spPr bwMode="auto">
          <a:xfrm>
            <a:off x="2519362" y="3598069"/>
            <a:ext cx="39957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2100" b="1">
                <a:solidFill>
                  <a:srgbClr val="0000FF"/>
                </a:solidFill>
              </a:rPr>
              <a:t>Lứa tuổi</a:t>
            </a:r>
            <a:r>
              <a:rPr lang="en-US" altLang="en-US" sz="2100" b="1">
                <a:solidFill>
                  <a:srgbClr val="0000FF"/>
                </a:solidFill>
                <a:latin typeface=".VnAvant" pitchFamily="34" charset="0"/>
              </a:rPr>
              <a:t>: </a:t>
            </a:r>
            <a:r>
              <a:rPr lang="en-US" altLang="en-US" sz="2100" b="1">
                <a:solidFill>
                  <a:srgbClr val="0000FF"/>
                </a:solidFill>
                <a:latin typeface="Times New Roman" panose="02020603050405020304" pitchFamily="18" charset="0"/>
              </a:rPr>
              <a:t>24-36 tháng  </a:t>
            </a:r>
            <a:endParaRPr lang="en-US" altLang="en-US" sz="3000" b="1">
              <a:solidFill>
                <a:srgbClr val="3333FF"/>
              </a:solidFill>
            </a:endParaRPr>
          </a:p>
        </p:txBody>
      </p:sp>
      <p:pic>
        <p:nvPicPr>
          <p:cNvPr id="4103" name="Picture 1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842272" y="10596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680347" y="17073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356497" y="11680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869531" y="12215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437335" y="18692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574131" y="127516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439466" y="132992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8"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948488" y="132992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9"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218760" y="343614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20"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786688" y="2409825"/>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380685" y="160020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087166" y="18157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300788" y="18692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651897" y="127516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569869" y="2733675"/>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6"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543550"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7"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572000"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8"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600450" y="257175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9"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574131"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30"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547813" y="213955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3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868591" y="359806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3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763316" y="311229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3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110413" y="149185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3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731794" y="17073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218760" y="224790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8" name="Text Box 36"/>
          <p:cNvSpPr txBox="1">
            <a:spLocks noChangeArrowheads="1"/>
          </p:cNvSpPr>
          <p:nvPr/>
        </p:nvSpPr>
        <p:spPr bwMode="auto">
          <a:xfrm>
            <a:off x="1656160" y="4137423"/>
            <a:ext cx="5616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endParaRPr lang="vi-VN" altLang="en-US" sz="1650" b="1" dirty="0">
              <a:solidFill>
                <a:srgbClr val="0000CC"/>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137529" y="713008"/>
            <a:ext cx="901833" cy="8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747426"/>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fill="hold" nodeType="clickEffect">
                                  <p:stCondLst>
                                    <p:cond delay="0"/>
                                  </p:stCondLst>
                                  <p:childTnLst>
                                    <p:animClr clrSpc="hsl" dir="cw">
                                      <p:cBhvr override="childStyle">
                                        <p:cTn id="6" dur="500" fill="hold"/>
                                        <p:tgtEl>
                                          <p:spTgt spid="3078"/>
                                        </p:tgtEl>
                                        <p:attrNameLst>
                                          <p:attrName>style.color</p:attrName>
                                        </p:attrNameLst>
                                      </p:cBhvr>
                                      <p:by>
                                        <p:hsl h="7200000" s="0" l="0"/>
                                      </p:by>
                                    </p:animClr>
                                    <p:animClr clrSpc="hsl" dir="cw">
                                      <p:cBhvr>
                                        <p:cTn id="7" dur="500" fill="hold"/>
                                        <p:tgtEl>
                                          <p:spTgt spid="3078"/>
                                        </p:tgtEl>
                                        <p:attrNameLst>
                                          <p:attrName>fillcolor</p:attrName>
                                        </p:attrNameLst>
                                      </p:cBhvr>
                                      <p:by>
                                        <p:hsl h="7200000" s="0" l="0"/>
                                      </p:by>
                                    </p:animClr>
                                    <p:animClr clrSpc="hsl" dir="cw">
                                      <p:cBhvr>
                                        <p:cTn id="8" dur="500" fill="hold"/>
                                        <p:tgtEl>
                                          <p:spTgt spid="3078"/>
                                        </p:tgtEl>
                                        <p:attrNameLst>
                                          <p:attrName>stroke.color</p:attrName>
                                        </p:attrNameLst>
                                      </p:cBhvr>
                                      <p:by>
                                        <p:hsl h="7200000" s="0" l="0"/>
                                      </p:by>
                                    </p:animClr>
                                    <p:set>
                                      <p:cBhvr>
                                        <p:cTn id="9" dur="500" fill="hold"/>
                                        <p:tgtEl>
                                          <p:spTgt spid="30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anh nen baboy"/>
          <p:cNvPicPr>
            <a:picLocks noChangeAspect="1" noChangeArrowheads="1"/>
          </p:cNvPicPr>
          <p:nvPr/>
        </p:nvPicPr>
        <p:blipFill>
          <a:blip r:embed="rId2" cstate="print"/>
          <a:srcRect/>
          <a:stretch>
            <a:fillRect/>
          </a:stretch>
        </p:blipFill>
        <p:spPr bwMode="auto">
          <a:xfrm>
            <a:off x="1143000" y="0"/>
            <a:ext cx="6858000" cy="5143500"/>
          </a:xfrm>
          <a:prstGeom prst="rect">
            <a:avLst/>
          </a:prstGeom>
          <a:noFill/>
        </p:spPr>
      </p:pic>
      <p:sp>
        <p:nvSpPr>
          <p:cNvPr id="5" name="Title 1"/>
          <p:cNvSpPr>
            <a:spLocks noGrp="1"/>
          </p:cNvSpPr>
          <p:nvPr>
            <p:ph type="title"/>
          </p:nvPr>
        </p:nvSpPr>
        <p:spPr>
          <a:xfrm>
            <a:off x="1485900" y="1771650"/>
            <a:ext cx="6172200" cy="1143000"/>
          </a:xfrm>
        </p:spPr>
        <p:txBody>
          <a:bodyPr>
            <a:normAutofit fontScale="90000"/>
          </a:bodyPr>
          <a:lstStyle/>
          <a:p>
            <a:r>
              <a:rPr lang="vi-VN" sz="4050" b="1" dirty="0">
                <a:solidFill>
                  <a:srgbClr val="FF0000"/>
                </a:solidFill>
              </a:rPr>
              <a:t>Hoạt động </a:t>
            </a:r>
            <a:r>
              <a:rPr lang="en-US" sz="4050" b="1" dirty="0">
                <a:solidFill>
                  <a:srgbClr val="FF0000"/>
                </a:solidFill>
              </a:rPr>
              <a:t>3</a:t>
            </a:r>
            <a:r>
              <a:rPr lang="vi-VN" sz="4050" b="1" dirty="0">
                <a:solidFill>
                  <a:srgbClr val="FF0000"/>
                </a:solidFill>
              </a:rPr>
              <a:t>:</a:t>
            </a:r>
            <a:r>
              <a:rPr lang="en-US" sz="4050" b="1" dirty="0">
                <a:solidFill>
                  <a:srgbClr val="FF0000"/>
                </a:solidFill>
              </a:rPr>
              <a:t> Kết thúc</a:t>
            </a:r>
            <a:r>
              <a:rPr lang="vi-VN" sz="4050" b="1" dirty="0">
                <a:solidFill>
                  <a:srgbClr val="FF0000"/>
                </a:solidFill>
              </a:rPr>
              <a:t> </a:t>
            </a:r>
            <a:br>
              <a:rPr lang="en-US" dirty="0"/>
            </a:br>
            <a:br>
              <a:rPr lang="vi-VN" dirty="0"/>
            </a:br>
            <a:endParaRPr lang="en-US" dirty="0"/>
          </a:p>
        </p:txBody>
      </p:sp>
    </p:spTree>
    <p:extLst>
      <p:ext uri="{BB962C8B-B14F-4D97-AF65-F5344CB8AC3E}">
        <p14:creationId xmlns:p14="http://schemas.microsoft.com/office/powerpoint/2010/main" val="3341103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 y="87474"/>
            <a:ext cx="9137912" cy="864096"/>
          </a:xfrm>
          <a:solidFill>
            <a:schemeClr val="accent6">
              <a:lumMod val="20000"/>
              <a:lumOff val="80000"/>
            </a:schemeClr>
          </a:solidFill>
          <a:ln>
            <a:solidFill>
              <a:schemeClr val="accent1"/>
            </a:solidFill>
          </a:ln>
        </p:spPr>
        <p:txBody>
          <a:bodyPr>
            <a:noAutofit/>
          </a:bodyPr>
          <a:lstStyle/>
          <a:p>
            <a:pPr lvl="0" fontAlgn="base">
              <a:spcAft>
                <a:spcPct val="0"/>
              </a:spcAft>
            </a:pPr>
            <a:br>
              <a:rPr lang="en-US" sz="2400" dirty="0">
                <a:solidFill>
                  <a:srgbClr val="FF0000"/>
                </a:solidFill>
                <a:latin typeface="Times New Roman" pitchFamily="18" charset="0"/>
                <a:ea typeface="+mn-ea"/>
                <a:cs typeface="Times New Roman" pitchFamily="18" charset="0"/>
              </a:rPr>
            </a:br>
            <a:r>
              <a:rPr lang="vi-VN" sz="2400" dirty="0">
                <a:solidFill>
                  <a:srgbClr val="FF0000"/>
                </a:solidFill>
                <a:latin typeface="Times New Roman" pitchFamily="18" charset="0"/>
                <a:ea typeface="+mn-ea"/>
                <a:cs typeface="Times New Roman" pitchFamily="18" charset="0"/>
              </a:rPr>
              <a:t>Cô cho trẻ </a:t>
            </a:r>
            <a:r>
              <a:rPr lang="en-US" sz="2400" dirty="0" err="1">
                <a:solidFill>
                  <a:srgbClr val="FF0000"/>
                </a:solidFill>
                <a:latin typeface="Times New Roman" pitchFamily="18" charset="0"/>
                <a:ea typeface="+mn-ea"/>
                <a:cs typeface="Times New Roman" pitchFamily="18" charset="0"/>
              </a:rPr>
              <a:t>đi</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tham</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quan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quầy</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hàng</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bán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quả</a:t>
            </a:r>
            <a:r>
              <a:rPr lang="en-US" sz="2400" dirty="0">
                <a:solidFill>
                  <a:srgbClr val="FF0000"/>
                </a:solidFill>
                <a:latin typeface="Times New Roman" pitchFamily="18" charset="0"/>
                <a:ea typeface="+mn-ea"/>
                <a:cs typeface="Times New Roman" pitchFamily="18" charset="0"/>
              </a:rPr>
              <a:t> ở </a:t>
            </a:r>
            <a:r>
              <a:rPr lang="en-US" sz="2400" dirty="0" err="1">
                <a:solidFill>
                  <a:srgbClr val="FF0000"/>
                </a:solidFill>
                <a:latin typeface="Times New Roman" pitchFamily="18" charset="0"/>
                <a:ea typeface="+mn-ea"/>
                <a:cs typeface="Times New Roman" pitchFamily="18" charset="0"/>
              </a:rPr>
              <a:t>siêu</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thị</a:t>
            </a:r>
            <a:r>
              <a:rPr lang="en-US" sz="2400" dirty="0">
                <a:solidFill>
                  <a:srgbClr val="FF0000"/>
                </a:solidFill>
                <a:latin typeface="Times New Roman" pitchFamily="18" charset="0"/>
                <a:ea typeface="+mn-ea"/>
                <a:cs typeface="Times New Roman" pitchFamily="18" charset="0"/>
              </a:rPr>
              <a:t>:</a:t>
            </a:r>
            <a:br>
              <a:rPr lang="en-US" sz="2400" dirty="0">
                <a:solidFill>
                  <a:srgbClr val="FF0000"/>
                </a:solidFill>
                <a:latin typeface="Times New Roman" pitchFamily="18" charset="0"/>
                <a:ea typeface="+mn-ea"/>
                <a:cs typeface="Times New Roman" pitchFamily="18" charset="0"/>
              </a:rPr>
            </a:br>
            <a:br>
              <a:rPr lang="en-US" sz="2400" dirty="0">
                <a:latin typeface="Times New Roman" pitchFamily="18" charset="0"/>
                <a:ea typeface="+mn-ea"/>
                <a:cs typeface="Times New Roman" pitchFamily="18" charset="0"/>
              </a:rPr>
            </a:br>
            <a:endParaRPr lang="en-US" dirty="0"/>
          </a:p>
        </p:txBody>
      </p:sp>
      <p:pic>
        <p:nvPicPr>
          <p:cNvPr id="1026" name="Picture 2" descr="List ngay 5 Mẫu kệ trưng bày trái cây đẹp, chất lượng nhất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 Nội: Táo Mỹ vẫn được bày bán tại nhiều siêu th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 bày trì trong cửa hàng hoa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57250"/>
            <a:ext cx="9220200" cy="4286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038391"/>
      </p:ext>
    </p:extLst>
  </p:cSld>
  <p:clrMapOvr>
    <a:masterClrMapping/>
  </p:clrMapOvr>
  <mc:AlternateContent xmlns:mc="http://schemas.openxmlformats.org/markup-compatibility/2006" xmlns:p14="http://schemas.microsoft.com/office/powerpoint/2010/main">
    <mc:Choice Requires="p14">
      <p:transition spd="slow" p14:dur="2000" advTm="91073"/>
    </mc:Choice>
    <mc:Fallback xmlns="">
      <p:transition spd="slow" advTm="910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barn(inVertical)">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60392" y="114300"/>
            <a:ext cx="8631209" cy="1569660"/>
          </a:xfrm>
          <a:prstGeom prst="rect">
            <a:avLst/>
          </a:prstGeom>
        </p:spPr>
        <p:txBody>
          <a:bodyPr wrap="square">
            <a:spAutoFit/>
          </a:bodyPr>
          <a:lstStyle/>
          <a:p>
            <a:pPr fontAlgn="base">
              <a:spcBef>
                <a:spcPct val="0"/>
              </a:spcBef>
              <a:spcAft>
                <a:spcPct val="0"/>
              </a:spcAft>
            </a:pPr>
            <a:r>
              <a:rPr lang="vi-VN" sz="1600" dirty="0">
                <a:latin typeface="Times New Roman" pitchFamily="18" charset="0"/>
                <a:cs typeface="Times New Roman" pitchFamily="18" charset="0"/>
              </a:rPr>
              <a:t>Siêu thị bán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rất</a:t>
            </a:r>
            <a:r>
              <a:rPr lang="vi-VN" sz="1600" dirty="0">
                <a:latin typeface="Times New Roman" pitchFamily="18" charset="0"/>
                <a:cs typeface="Times New Roman" pitchFamily="18" charset="0"/>
              </a:rPr>
              <a:t> nhiều loại quả. Cô đã mua được một số quả đem về.</a:t>
            </a:r>
            <a:endParaRPr lang="en-US" sz="1600" dirty="0">
              <a:latin typeface="Times New Roman" pitchFamily="18" charset="0"/>
              <a:cs typeface="Times New Roman" pitchFamily="18" charset="0"/>
            </a:endParaRPr>
          </a:p>
          <a:p>
            <a:pPr fontAlgn="base">
              <a:spcBef>
                <a:spcPct val="0"/>
              </a:spcBef>
              <a:spcAft>
                <a:spcPct val="0"/>
              </a:spcAft>
            </a:pPr>
            <a:r>
              <a:rPr lang="en-US" sz="1600" dirty="0" err="1">
                <a:latin typeface="Times New Roman" pitchFamily="18" charset="0"/>
                <a:cs typeface="Times New Roman" pitchFamily="18" charset="0"/>
              </a:rPr>
              <a:t>Cô</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đặt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gì</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trên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đĩa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xoài</a:t>
            </a:r>
            <a:r>
              <a:rPr lang="en-US" sz="1600" dirty="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 :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p>
          <a:p>
            <a:pPr lvl="0" fontAlgn="base">
              <a:spcBef>
                <a:spcPct val="0"/>
              </a:spcBef>
              <a:spcAft>
                <a:spcPct val="0"/>
              </a:spcAft>
            </a:pP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đâu</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câu</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endParaRPr lang="vi-VN" sz="1600" dirty="0">
              <a:latin typeface="Times New Roman" pitchFamily="18" charset="0"/>
              <a:cs typeface="Times New Roman" pitchFamily="18" charset="0"/>
            </a:endParaRPr>
          </a:p>
          <a:p>
            <a:pPr fontAlgn="base">
              <a:spcBef>
                <a:spcPct val="0"/>
              </a:spcBef>
              <a:spcAft>
                <a:spcPct val="0"/>
              </a:spcAft>
            </a:pPr>
            <a:r>
              <a:rPr lang="vi-VN"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gì</a:t>
            </a:r>
            <a:r>
              <a:rPr lang="vi-VN" sz="1600" dirty="0">
                <a:latin typeface="Times New Roman" pitchFamily="18" charset="0"/>
                <a:cs typeface="Times New Roman" pitchFamily="18" charset="0"/>
              </a:rPr>
              <a: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cho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trẻ</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nhắc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câu</a:t>
            </a:r>
            <a:r>
              <a:rPr lang="en-US" sz="1600" dirty="0">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Đ</a:t>
            </a:r>
            <a:r>
              <a:rPr lang="vi-VN" sz="1600" dirty="0">
                <a:solidFill>
                  <a:srgbClr val="000000"/>
                </a:solidFill>
                <a:latin typeface="Times New Roman" pitchFamily="18" charset="0"/>
                <a:cs typeface="Times New Roman" pitchFamily="18" charset="0"/>
              </a:rPr>
              <a:t>ây là quả xoài</a:t>
            </a:r>
            <a:r>
              <a:rPr lang="en-US" sz="1600" dirty="0">
                <a:solidFill>
                  <a:srgbClr val="000000"/>
                </a:solidFill>
                <a:latin typeface="Times New Roman" pitchFamily="18" charset="0"/>
                <a:cs typeface="Times New Roman" pitchFamily="18" charset="0"/>
              </a:rPr>
              <a:t> 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lớp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tổ</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nhóm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nhân</a:t>
            </a:r>
            <a:r>
              <a:rPr lang="en-US" sz="1600" dirty="0">
                <a:solidFill>
                  <a:srgbClr val="000000"/>
                </a:solidFill>
                <a:latin typeface="Times New Roman" pitchFamily="18" charset="0"/>
                <a:cs typeface="Times New Roman" pitchFamily="18" charset="0"/>
              </a:rPr>
              <a:t>.)</a:t>
            </a:r>
            <a:endParaRPr lang="vi-VN" sz="1600" dirty="0">
              <a:solidFill>
                <a:srgbClr val="000000"/>
              </a:solidFill>
              <a:latin typeface="Times New Roman" pitchFamily="18" charset="0"/>
              <a:cs typeface="Times New Roman" pitchFamily="18" charset="0"/>
            </a:endParaRPr>
          </a:p>
          <a:p>
            <a:pPr fontAlgn="base">
              <a:spcBef>
                <a:spcPct val="0"/>
              </a:spcBef>
              <a:spcAft>
                <a:spcPct val="0"/>
              </a:spcAft>
            </a:pPr>
            <a:r>
              <a:rPr lang="vi-VN" sz="1600" dirty="0">
                <a:solidFill>
                  <a:srgbClr val="000000"/>
                </a:solidFill>
                <a:latin typeface="Times New Roman" pitchFamily="18" charset="0"/>
                <a:cs typeface="Times New Roman" pitchFamily="18" charset="0"/>
              </a:rPr>
              <a:t>Quả xoài này màu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này</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vàng</a:t>
            </a:r>
            <a:r>
              <a:rPr lang="en-US" sz="1600" dirty="0">
                <a:solidFill>
                  <a:srgbClr val="000000"/>
                </a:solidFill>
                <a:latin typeface="Times New Roman" pitchFamily="18" charset="0"/>
                <a:cs typeface="Times New Roman" pitchFamily="18" charset="0"/>
              </a:rPr>
              <a:t>. </a:t>
            </a:r>
            <a:r>
              <a:rPr lang="en-US" sz="1600" dirty="0" err="1">
                <a:latin typeface="Times New Roman" pitchFamily="18" charset="0"/>
                <a:cs typeface="Times New Roman" pitchFamily="18" charset="0"/>
              </a:rPr>
              <a:t>cho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trẻ</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nhắc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câu</a:t>
            </a:r>
            <a:r>
              <a:rPr lang="vi-VN" sz="1600" dirty="0">
                <a:latin typeface="Times New Roman" pitchFamily="18" charset="0"/>
                <a:cs typeface="Times New Roman" pitchFamily="18" charset="0"/>
              </a:rPr>
              <a:t> 2-3 lần</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vàng ạ</a:t>
            </a:r>
            <a:r>
              <a:rPr lang="en-US" sz="1600" dirty="0">
                <a:solidFill>
                  <a:srgbClr val="000000"/>
                </a:solidFill>
                <a:latin typeface="Times New Roman" pitchFamily="18" charset="0"/>
                <a:cs typeface="Times New Roman" pitchFamily="18" charset="0"/>
              </a:rPr>
              <a:t>.</a:t>
            </a:r>
            <a:endParaRPr lang="vi-VN" sz="1600" dirty="0">
              <a:solidFill>
                <a:srgbClr val="000000"/>
              </a:solidFill>
              <a:latin typeface="Times New Roman" pitchFamily="18" charset="0"/>
              <a:cs typeface="Times New Roman" pitchFamily="18" charset="0"/>
            </a:endParaRPr>
          </a:p>
          <a:p>
            <a:pPr fontAlgn="base">
              <a:spcBef>
                <a:spcPct val="0"/>
              </a:spcBef>
              <a:spcAft>
                <a:spcPct val="0"/>
              </a:spcAft>
            </a:pPr>
            <a:r>
              <a:rPr lang="vi-VN" sz="1600" dirty="0">
                <a:solidFill>
                  <a:srgbClr val="000000"/>
                </a:solidFill>
                <a:latin typeface="Times New Roman" pitchFamily="18" charset="0"/>
                <a:cs typeface="Times New Roman" pitchFamily="18" charset="0"/>
              </a:rPr>
              <a:t>Quả xoài dùng để làm gì?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dùng</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để</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ăn</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 : </a:t>
            </a:r>
            <a:r>
              <a:rPr lang="vi-VN" sz="1600" dirty="0">
                <a:solidFill>
                  <a:srgbClr val="000000"/>
                </a:solidFill>
                <a:latin typeface="Times New Roman" pitchFamily="18" charset="0"/>
                <a:cs typeface="Times New Roman" pitchFamily="18" charset="0"/>
              </a:rPr>
              <a:t>để ăn ạ</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a:t>
            </a:r>
          </a:p>
        </p:txBody>
      </p:sp>
      <p:pic>
        <p:nvPicPr>
          <p:cNvPr id="8" name="Content Placeholder 5"/>
          <p:cNvPicPr>
            <a:picLocks noGrp="1" noChangeAspect="1"/>
          </p:cNvPicPr>
          <p:nvPr>
            <p:ph sz="half" idx="1"/>
          </p:nvPr>
        </p:nvPicPr>
        <p:blipFill>
          <a:blip r:embed="rId5">
            <a:clrChange>
              <a:clrFrom>
                <a:srgbClr val="FFFFFF">
                  <a:alpha val="100000"/>
                </a:srgbClr>
              </a:clrFrom>
              <a:clrTo>
                <a:srgbClr val="FFFFFF">
                  <a:alpha val="100000"/>
                  <a:alpha val="0"/>
                </a:srgbClr>
              </a:clrTo>
            </a:clrChange>
          </a:blip>
          <a:srcRect t="24050" b="24617"/>
          <a:stretch>
            <a:fillRect/>
          </a:stretch>
        </p:blipFill>
        <p:spPr>
          <a:xfrm>
            <a:off x="1905000" y="2990032"/>
            <a:ext cx="4724400" cy="1583264"/>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683960"/>
            <a:ext cx="4038601" cy="250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0742175"/>
      </p:ext>
    </p:extLst>
  </p:cSld>
  <p:clrMapOvr>
    <a:masterClrMapping/>
  </p:clrMapOvr>
  <p:transition spd="slow" advClick="0" advTm="106472">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500"/>
                                        <p:tgtEl>
                                          <p:spTgt spid="1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2">
                                            <p:txEl>
                                              <p:pRg st="4" end="4"/>
                                            </p:txEl>
                                          </p:spTgt>
                                        </p:tgtEl>
                                        <p:attrNameLst>
                                          <p:attrName>style.visibility</p:attrName>
                                        </p:attrNameLst>
                                      </p:cBhvr>
                                      <p:to>
                                        <p:strVal val="visible"/>
                                      </p:to>
                                    </p:set>
                                    <p:animEffect transition="in" filter="checkerboard(across)">
                                      <p:cBhvr>
                                        <p:cTn id="65" dur="500"/>
                                        <p:tgtEl>
                                          <p:spTgt spid="12">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nodeType="clickEffect">
                                  <p:stCondLst>
                                    <p:cond delay="0"/>
                                  </p:stCondLst>
                                  <p:childTnLst>
                                    <p:set>
                                      <p:cBhvr>
                                        <p:cTn id="79" dur="1" fill="hold">
                                          <p:stCondLst>
                                            <p:cond delay="0"/>
                                          </p:stCondLst>
                                        </p:cTn>
                                        <p:tgtEl>
                                          <p:spTgt spid="12">
                                            <p:txEl>
                                              <p:pRg st="5" end="5"/>
                                            </p:txEl>
                                          </p:spTgt>
                                        </p:tgtEl>
                                        <p:attrNameLst>
                                          <p:attrName>style.visibility</p:attrName>
                                        </p:attrNameLst>
                                      </p:cBhvr>
                                      <p:to>
                                        <p:strVal val="visible"/>
                                      </p:to>
                                    </p:set>
                                    <p:animEffect transition="in" filter="checkerboard(across)">
                                      <p:cBhvr>
                                        <p:cTn id="80" dur="500"/>
                                        <p:tgtEl>
                                          <p:spTgt spid="12">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85800" y="31083"/>
            <a:ext cx="8001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nữa</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là</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 :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p>
          <a:p>
            <a:pPr lvl="0" eaLnBrk="1" fontAlgn="base" hangingPunct="1">
              <a:spcBef>
                <a:spcPct val="0"/>
              </a:spcBef>
              <a:spcAft>
                <a:spcPct val="0"/>
              </a:spcAft>
            </a:pP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đâu</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câu</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endParaRPr lang="en-US" sz="1600" dirty="0">
              <a:latin typeface="Times New Roman" pitchFamily="18" charset="0"/>
              <a:cs typeface="Times New Roman" pitchFamily="18" charset="0"/>
            </a:endParaRPr>
          </a:p>
          <a:p>
            <a:pPr eaLnBrk="1" fontAlgn="base" hangingPunct="1">
              <a:spcBef>
                <a:spcPct val="0"/>
              </a:spcBef>
              <a:spcAft>
                <a:spcPct val="0"/>
              </a:spcAft>
            </a:pP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gì</a:t>
            </a:r>
            <a:r>
              <a:rPr lang="en-US" sz="1600" dirty="0">
                <a:latin typeface="Times New Roman" pitchFamily="18" charset="0"/>
                <a:cs typeface="Times New Roman" pitchFamily="18" charset="0"/>
              </a:rPr>
              <a:t>? Cho </a:t>
            </a:r>
            <a:r>
              <a:rPr lang="en-US" sz="1600" dirty="0" err="1">
                <a:latin typeface="Times New Roman" pitchFamily="18" charset="0"/>
                <a:cs typeface="Times New Roman" pitchFamily="18" charset="0"/>
              </a:rPr>
              <a:t>trẻ</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nhắc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câu</a:t>
            </a:r>
            <a:r>
              <a:rPr lang="en-US" sz="1600" dirty="0">
                <a:latin typeface="Times New Roman" pitchFamily="18" charset="0"/>
                <a:cs typeface="Times New Roman" pitchFamily="18" charset="0"/>
              </a:rPr>
              <a:t> :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táo</a:t>
            </a:r>
            <a:r>
              <a:rPr lang="en-US" sz="1600" dirty="0">
                <a:latin typeface="Times New Roman" pitchFamily="18" charset="0"/>
                <a:cs typeface="Times New Roman" pitchFamily="18" charset="0"/>
              </a:rPr>
              <a:t> ạ! </a:t>
            </a:r>
            <a:r>
              <a:rPr lang="vi-VN" sz="1600" dirty="0">
                <a:latin typeface="Times New Roman" pitchFamily="18" charset="0"/>
                <a:cs typeface="Times New Roman" pitchFamily="18" charset="0"/>
              </a:rPr>
              <a:t>( cả lớp,cá nhân )</a:t>
            </a:r>
            <a:endParaRPr lang="vi-VN" sz="1600" dirty="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a:solidFill>
                  <a:srgbClr val="000000"/>
                </a:solidFill>
                <a:latin typeface="Times New Roman" pitchFamily="18" charset="0"/>
                <a:cs typeface="Times New Roman" pitchFamily="18" charset="0"/>
              </a:rPr>
              <a:t>Quả táo này màu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này</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đỏ</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a:t>
            </a:r>
            <a:r>
              <a:rPr lang="en-US" sz="1600" dirty="0">
                <a:latin typeface="Times New Roman" pitchFamily="18" charset="0"/>
                <a:cs typeface="Times New Roman" pitchFamily="18" charset="0"/>
              </a:rPr>
              <a:t>Cho </a:t>
            </a:r>
            <a:r>
              <a:rPr lang="en-US" sz="1600" dirty="0" err="1">
                <a:latin typeface="Times New Roman" pitchFamily="18" charset="0"/>
                <a:cs typeface="Times New Roman" pitchFamily="18" charset="0"/>
              </a:rPr>
              <a:t>trẻ</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nhắc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lại</a:t>
            </a:r>
            <a:r>
              <a:rPr lang="vi-VN" sz="1600" dirty="0">
                <a:latin typeface="Times New Roman" pitchFamily="18" charset="0"/>
                <a:cs typeface="Times New Roman" pitchFamily="18" charset="0"/>
              </a:rPr>
              <a:t> 2-3 lần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câu</a:t>
            </a:r>
            <a:r>
              <a:rPr lang="en-US" sz="1600" dirty="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đỏ ạ</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a:t>
            </a:r>
          </a:p>
          <a:p>
            <a:pPr eaLnBrk="1" fontAlgn="base" hangingPunct="1">
              <a:spcBef>
                <a:spcPct val="0"/>
              </a:spcBef>
              <a:spcAft>
                <a:spcPct val="0"/>
              </a:spcAft>
            </a:pPr>
            <a:r>
              <a:rPr lang="vi-VN" sz="1600" dirty="0">
                <a:solidFill>
                  <a:srgbClr val="000000"/>
                </a:solidFill>
                <a:latin typeface="Times New Roman" pitchFamily="18" charset="0"/>
                <a:cs typeface="Times New Roman" pitchFamily="18" charset="0"/>
              </a:rPr>
              <a:t>Quả táo dùng để làm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dùng</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để</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ăn</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Cho trẻ nhắc lại</a:t>
            </a:r>
            <a:r>
              <a:rPr lang="en-US" sz="20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để ăn ạ. </a:t>
            </a:r>
          </a:p>
          <a:p>
            <a:pPr eaLnBrk="1" fontAlgn="base" hangingPunct="1">
              <a:spcBef>
                <a:spcPct val="0"/>
              </a:spcBef>
              <a:spcAft>
                <a:spcPct val="0"/>
              </a:spcAft>
              <a:buFontTx/>
              <a:buChar char="-"/>
            </a:pPr>
            <a:endParaRPr lang="vi-VN" sz="2000" dirty="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vi-VN" sz="2000" dirty="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en-US" sz="2000" dirty="0">
              <a:latin typeface="Times New Roman" pitchFamily="18" charset="0"/>
              <a:cs typeface="Times New Roman" pitchFamily="18" charset="0"/>
            </a:endParaRPr>
          </a:p>
          <a:p>
            <a:pPr eaLnBrk="1" fontAlgn="base" hangingPunct="1">
              <a:spcBef>
                <a:spcPct val="0"/>
              </a:spcBef>
              <a:spcAft>
                <a:spcPct val="0"/>
              </a:spcAft>
            </a:pP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3143250"/>
            <a:ext cx="4610419"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3"/>
          <p:cNvPicPr>
            <a:picLocks noGrp="1" noChangeAspect="1"/>
          </p:cNvPicPr>
          <p:nvPr>
            <p:ph sz="half" idx="1"/>
          </p:nvPr>
        </p:nvPicPr>
        <p:blipFill>
          <a:blip r:embed="rId6">
            <a:clrChange>
              <a:clrFrom>
                <a:srgbClr val="FFFFFF">
                  <a:alpha val="100000"/>
                </a:srgbClr>
              </a:clrFrom>
              <a:clrTo>
                <a:srgbClr val="FFFFFF">
                  <a:alpha val="100000"/>
                  <a:alpha val="0"/>
                </a:srgbClr>
              </a:clrTo>
            </a:clrChange>
          </a:blip>
          <a:stretch>
            <a:fillRect/>
          </a:stretch>
        </p:blipFill>
        <p:spPr>
          <a:xfrm>
            <a:off x="2172808" y="1378197"/>
            <a:ext cx="4075592" cy="3130056"/>
          </a:xfrm>
          <a:prstGeom prst="rect">
            <a:avLst/>
          </a:prstGeom>
        </p:spPr>
      </p:pic>
    </p:spTree>
    <p:custDataLst>
      <p:tags r:id="rId1"/>
    </p:custDataLst>
    <p:extLst>
      <p:ext uri="{BB962C8B-B14F-4D97-AF65-F5344CB8AC3E}">
        <p14:creationId xmlns:p14="http://schemas.microsoft.com/office/powerpoint/2010/main" val="560742175"/>
      </p:ext>
    </p:extLst>
  </p:cSld>
  <p:clrMapOvr>
    <a:masterClrMapping/>
  </p:clrMapOvr>
  <p:transition spd="slow" advTm="84468">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500"/>
                                        <p:tgtEl>
                                          <p:spTgt spid="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Effect transition="in" filter="checkerboard(across)">
                                      <p:cBhvr>
                                        <p:cTn id="65" dur="500"/>
                                        <p:tgtEl>
                                          <p:spTgt spid="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barn(inVertical)">
                                      <p:cBhvr>
                                        <p:cTn id="80" dur="500"/>
                                        <p:tgtEl>
                                          <p:spTgt spid="2">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00"/>
          </a:xfrm>
        </p:spPr>
        <p:txBody>
          <a:bodyPr/>
          <a:lstStyle/>
          <a:p>
            <a:r>
              <a:rPr lang="vi-VN" sz="2000" dirty="0">
                <a:latin typeface="Times New Roman" pitchFamily="18" charset="0"/>
                <a:cs typeface="Times New Roman" pitchFamily="18" charset="0"/>
              </a:rPr>
              <a:t>Trẻ tập nói câu ghép: Đây là quả gì còn đây là quả gì?(cho trẻ nhắc lại 2 lần)</a:t>
            </a:r>
            <a:r>
              <a:rPr lang="vi-VN" sz="2400" dirty="0">
                <a:latin typeface="Times New Roman" pitchFamily="18" charset="0"/>
                <a:cs typeface="Times New Roman" pitchFamily="18" charset="0"/>
              </a:rPr>
              <a:t> </a:t>
            </a:r>
            <a:br>
              <a:rPr lang="vi-VN" sz="2400" dirty="0">
                <a:latin typeface="Times New Roman" pitchFamily="18" charset="0"/>
                <a:cs typeface="Times New Roman" pitchFamily="18" charset="0"/>
              </a:rPr>
            </a:br>
            <a:endParaRPr lang="en-US" sz="2800" dirty="0">
              <a:solidFill>
                <a:schemeClr val="accent1">
                  <a:lumMod val="50000"/>
                </a:schemeClr>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04950"/>
            <a:ext cx="4571999" cy="28320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1" y="1143001"/>
            <a:ext cx="4111255" cy="3314700"/>
          </a:xfrm>
          <a:prstGeom prst="rect">
            <a:avLst/>
          </a:prstGeom>
        </p:spPr>
      </p:pic>
      <p:sp>
        <p:nvSpPr>
          <p:cNvPr id="6" name="Rectangle 5"/>
          <p:cNvSpPr/>
          <p:nvPr/>
        </p:nvSpPr>
        <p:spPr>
          <a:xfrm>
            <a:off x="457200" y="514350"/>
            <a:ext cx="7924800" cy="769441"/>
          </a:xfrm>
          <a:prstGeom prst="rect">
            <a:avLst/>
          </a:prstGeom>
        </p:spPr>
        <p:txBody>
          <a:bodyPr wrap="square">
            <a:spAutoFit/>
          </a:bodyPr>
          <a:lstStyle/>
          <a:p>
            <a:r>
              <a:rPr lang="vi-VN" sz="2000" dirty="0">
                <a:solidFill>
                  <a:schemeClr val="accent1">
                    <a:lumMod val="50000"/>
                  </a:schemeClr>
                </a:solidFill>
                <a:latin typeface="Times New Roman" pitchFamily="18" charset="0"/>
                <a:cs typeface="Times New Roman" pitchFamily="18" charset="0"/>
              </a:rPr>
              <a:t>Quả xoài và quả táo đều dùng để ăn, khi chín đều có mùi thơm và </a:t>
            </a:r>
            <a:r>
              <a:rPr lang="vi-VN" sz="2000">
                <a:solidFill>
                  <a:schemeClr val="accent1">
                    <a:lumMod val="50000"/>
                  </a:schemeClr>
                </a:solidFill>
                <a:latin typeface="Times New Roman" pitchFamily="18" charset="0"/>
                <a:cs typeface="Times New Roman" pitchFamily="18" charset="0"/>
              </a:rPr>
              <a:t>vị ngọt</a:t>
            </a:r>
            <a:endParaRPr lang="en-US" sz="2000">
              <a:solidFill>
                <a:schemeClr val="accent1">
                  <a:lumMod val="50000"/>
                </a:schemeClr>
              </a:solidFill>
              <a:latin typeface="Times New Roman" pitchFamily="18" charset="0"/>
              <a:cs typeface="Times New Roman" pitchFamily="18" charset="0"/>
            </a:endParaRPr>
          </a:p>
          <a:p>
            <a:r>
              <a:rPr lang="en-US" sz="2000">
                <a:solidFill>
                  <a:schemeClr val="accent1">
                    <a:lumMod val="50000"/>
                  </a:schemeClr>
                </a:solidFill>
                <a:latin typeface="Times New Roman" pitchFamily="18" charset="0"/>
                <a:cs typeface="Times New Roman" pitchFamily="18" charset="0"/>
              </a:rPr>
              <a:t>( trẻ tự thử nghiệm về mùi và vị của quả chín)</a:t>
            </a:r>
            <a:r>
              <a:rPr lang="vi-VN" sz="2000">
                <a:solidFill>
                  <a:schemeClr val="accent1">
                    <a:lumMod val="50000"/>
                  </a:schemeClr>
                </a:solidFill>
                <a:latin typeface="Times New Roman" pitchFamily="18" charset="0"/>
                <a:cs typeface="Times New Roman" pitchFamily="18" charset="0"/>
              </a:rPr>
              <a:t>.</a:t>
            </a:r>
            <a:r>
              <a:rPr lang="vi-VN" sz="2400">
                <a:solidFill>
                  <a:schemeClr val="accent1">
                    <a:lumMod val="50000"/>
                  </a:schemeClr>
                </a:solidFill>
                <a:latin typeface="Times New Roman" pitchFamily="18" charset="0"/>
                <a:cs typeface="Times New Roman" pitchFamily="18" charset="0"/>
              </a:rPr>
              <a:t> </a:t>
            </a:r>
            <a:endParaRPr lang="en-US" sz="2000" dirty="0"/>
          </a:p>
        </p:txBody>
      </p:sp>
    </p:spTree>
    <p:custDataLst>
      <p:tags r:id="rId1"/>
    </p:custDataLst>
  </p:cSld>
  <p:clrMapOvr>
    <a:masterClrMapping/>
  </p:clrMapOvr>
  <p:transition spd="slow" advTm="40599">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800"/>
                                        <p:tgtEl>
                                          <p:spTgt spid="4"/>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8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100"/>
                                  </p:stCondLst>
                                  <p:childTnLst>
                                    <p:set>
                                      <p:cBhvr>
                                        <p:cTn id="47" dur="1" fill="hold">
                                          <p:stCondLst>
                                            <p:cond delay="0"/>
                                          </p:stCondLst>
                                        </p:cTn>
                                        <p:tgtEl>
                                          <p:spTgt spid="4"/>
                                        </p:tgtEl>
                                        <p:attrNameLst>
                                          <p:attrName>style.visibility</p:attrName>
                                        </p:attrNameLst>
                                      </p:cBhvr>
                                      <p:to>
                                        <p:strVal val="visible"/>
                                      </p:to>
                                    </p:set>
                                    <p:anim calcmode="lin" valueType="num">
                                      <p:cBhvr>
                                        <p:cTn id="48" dur="1400" fill="hold"/>
                                        <p:tgtEl>
                                          <p:spTgt spid="4"/>
                                        </p:tgtEl>
                                        <p:attrNameLst>
                                          <p:attrName>ppt_w</p:attrName>
                                        </p:attrNameLst>
                                      </p:cBhvr>
                                      <p:tavLst>
                                        <p:tav tm="0">
                                          <p:val>
                                            <p:fltVal val="0"/>
                                          </p:val>
                                        </p:tav>
                                        <p:tav tm="100000">
                                          <p:val>
                                            <p:strVal val="#ppt_w"/>
                                          </p:val>
                                        </p:tav>
                                      </p:tavLst>
                                    </p:anim>
                                    <p:anim calcmode="lin" valueType="num">
                                      <p:cBhvr>
                                        <p:cTn id="49" dur="1400" fill="hold"/>
                                        <p:tgtEl>
                                          <p:spTgt spid="4"/>
                                        </p:tgtEl>
                                        <p:attrNameLst>
                                          <p:attrName>ppt_h</p:attrName>
                                        </p:attrNameLst>
                                      </p:cBhvr>
                                      <p:tavLst>
                                        <p:tav tm="0">
                                          <p:val>
                                            <p:fltVal val="0"/>
                                          </p:val>
                                        </p:tav>
                                        <p:tav tm="100000">
                                          <p:val>
                                            <p:strVal val="#ppt_h"/>
                                          </p:val>
                                        </p:tav>
                                      </p:tavLst>
                                    </p:anim>
                                    <p:animEffect transition="in" filter="fade">
                                      <p:cBhvr>
                                        <p:cTn id="50" dur="14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1000" fill="hold"/>
                                        <p:tgtEl>
                                          <p:spTgt spid="4"/>
                                        </p:tgtEl>
                                        <p:attrNameLst>
                                          <p:attrName>ppt_w</p:attrName>
                                        </p:attrNameLst>
                                      </p:cBhvr>
                                      <p:tavLst>
                                        <p:tav tm="0">
                                          <p:val>
                                            <p:fltVal val="0"/>
                                          </p:val>
                                        </p:tav>
                                        <p:tav tm="100000">
                                          <p:val>
                                            <p:strVal val="#ppt_w"/>
                                          </p:val>
                                        </p:tav>
                                      </p:tavLst>
                                    </p:anim>
                                    <p:anim calcmode="lin" valueType="num">
                                      <p:cBhvr>
                                        <p:cTn id="63" dur="1000" fill="hold"/>
                                        <p:tgtEl>
                                          <p:spTgt spid="4"/>
                                        </p:tgtEl>
                                        <p:attrNameLst>
                                          <p:attrName>ppt_h</p:attrName>
                                        </p:attrNameLst>
                                      </p:cBhvr>
                                      <p:tavLst>
                                        <p:tav tm="0">
                                          <p:val>
                                            <p:fltVal val="0"/>
                                          </p:val>
                                        </p:tav>
                                        <p:tav tm="100000">
                                          <p:val>
                                            <p:strVal val="#ppt_h"/>
                                          </p:val>
                                        </p:tav>
                                      </p:tavLst>
                                    </p:anim>
                                    <p:animEffect transition="in" filter="fade">
                                      <p:cBhvr>
                                        <p:cTn id="64" dur="10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1000" fill="hold"/>
                                        <p:tgtEl>
                                          <p:spTgt spid="5"/>
                                        </p:tgtEl>
                                        <p:attrNameLst>
                                          <p:attrName>ppt_w</p:attrName>
                                        </p:attrNameLst>
                                      </p:cBhvr>
                                      <p:tavLst>
                                        <p:tav tm="0">
                                          <p:val>
                                            <p:fltVal val="0"/>
                                          </p:val>
                                        </p:tav>
                                        <p:tav tm="100000">
                                          <p:val>
                                            <p:strVal val="#ppt_w"/>
                                          </p:val>
                                        </p:tav>
                                      </p:tavLst>
                                    </p:anim>
                                    <p:anim calcmode="lin" valueType="num">
                                      <p:cBhvr>
                                        <p:cTn id="70" dur="1000" fill="hold"/>
                                        <p:tgtEl>
                                          <p:spTgt spid="5"/>
                                        </p:tgtEl>
                                        <p:attrNameLst>
                                          <p:attrName>ppt_h</p:attrName>
                                        </p:attrNameLst>
                                      </p:cBhvr>
                                      <p:tavLst>
                                        <p:tav tm="0">
                                          <p:val>
                                            <p:fltVal val="0"/>
                                          </p:val>
                                        </p:tav>
                                        <p:tav tm="100000">
                                          <p:val>
                                            <p:strVal val="#ppt_h"/>
                                          </p:val>
                                        </p:tav>
                                      </p:tavLst>
                                    </p:anim>
                                    <p:animEffect transition="in" filter="fade">
                                      <p:cBhvr>
                                        <p:cTn id="71" dur="10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grpId="1" nodeType="clickEffect">
                                  <p:stCondLst>
                                    <p:cond delay="0"/>
                                  </p:stCondLst>
                                  <p:childTnLst>
                                    <p:animEffect transition="out" filter="checkerboard(across)">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checkerboard(across)">
                                      <p:cBhvr>
                                        <p:cTn id="81" dur="500"/>
                                        <p:tgtEl>
                                          <p:spTgt spid="6">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6">
                                            <p:txEl>
                                              <p:pRg st="1" end="1"/>
                                            </p:txEl>
                                          </p:spTgt>
                                        </p:tgtEl>
                                        <p:attrNameLst>
                                          <p:attrName>style.visibility</p:attrName>
                                        </p:attrNameLst>
                                      </p:cBhvr>
                                      <p:to>
                                        <p:strVal val="visible"/>
                                      </p:to>
                                    </p:set>
                                    <p:animEffect transition="in" filter="checkerboard(across)">
                                      <p:cBhvr>
                                        <p:cTn id="8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táo</a:t>
            </a:r>
            <a:r>
              <a:rPr lang="vi-VN" sz="2400" dirty="0">
                <a:latin typeface="Times New Roman" pitchFamily="18" charset="0"/>
                <a:cs typeface="Times New Roman" pitchFamily="18" charset="0"/>
              </a:rPr>
              <a:t> 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đấy</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2050" name="Picture 2" descr="CÂY XOÀI ÚC GIỐNG.QUẢ TO TỪ 1Kg ĐẾN 1.5Kg | Shopee Việt Na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6" b="100000" l="2969" r="98125"/>
                    </a14:imgEffect>
                  </a14:imgLayer>
                </a14:imgProps>
              </a:ext>
              <a:ext uri="{28A0092B-C50C-407E-A947-70E740481C1C}">
                <a14:useLocalDpi xmlns:a14="http://schemas.microsoft.com/office/drawing/2010/main" val="0"/>
              </a:ext>
            </a:extLst>
          </a:blip>
          <a:srcRect/>
          <a:stretch>
            <a:fillRect/>
          </a:stretch>
        </p:blipFill>
        <p:spPr bwMode="auto">
          <a:xfrm>
            <a:off x="6248401" y="914400"/>
            <a:ext cx="2622593" cy="182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ẾP HẠNG CÁC LOẠI XOÀI – CHẠM KHÁNH HÒ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2" b="97041" l="6053" r="96053"/>
                    </a14:imgEffect>
                  </a14:imgLayer>
                </a14:imgProps>
              </a:ext>
              <a:ext uri="{28A0092B-C50C-407E-A947-70E740481C1C}">
                <a14:useLocalDpi xmlns:a14="http://schemas.microsoft.com/office/drawing/2010/main" val="0"/>
              </a:ext>
            </a:extLst>
          </a:blip>
          <a:srcRect/>
          <a:stretch>
            <a:fillRect/>
          </a:stretch>
        </p:blipFill>
        <p:spPr bwMode="auto">
          <a:xfrm>
            <a:off x="3200401" y="1050711"/>
            <a:ext cx="2895601" cy="1738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oài Chín bổ rẻ lại thơm ngon - được cung cấp Thực phẩm Đồng X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8750" l="4375" r="100000"/>
                    </a14:imgEffect>
                  </a14:imgLayer>
                </a14:imgProps>
              </a:ext>
              <a:ext uri="{28A0092B-C50C-407E-A947-70E740481C1C}">
                <a14:useLocalDpi xmlns:a14="http://schemas.microsoft.com/office/drawing/2010/main" val="0"/>
              </a:ext>
            </a:extLst>
          </a:blip>
          <a:srcRect/>
          <a:stretch>
            <a:fillRect/>
          </a:stretch>
        </p:blipFill>
        <p:spPr bwMode="auto">
          <a:xfrm>
            <a:off x="228600" y="1042988"/>
            <a:ext cx="25146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png - imagen transparente descarga gratuita"/>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556" l="10000" r="90000"/>
                    </a14:imgEffect>
                  </a14:imgLayer>
                </a14:imgProps>
              </a:ext>
              <a:ext uri="{28A0092B-C50C-407E-A947-70E740481C1C}">
                <a14:useLocalDpi xmlns:a14="http://schemas.microsoft.com/office/drawing/2010/main" val="0"/>
              </a:ext>
            </a:extLst>
          </a:blip>
          <a:srcRect/>
          <a:stretch>
            <a:fillRect/>
          </a:stretch>
        </p:blipFill>
        <p:spPr bwMode="auto">
          <a:xfrm>
            <a:off x="381000" y="3047108"/>
            <a:ext cx="2575869" cy="19319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áo xanh New Zealand - Táo Granny Smith"/>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Táo xanh New Zealand - Táo Granny Smith"/>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Táo xanh New Zealand - Táo Granny Smith"/>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146" b="98712" l="0" r="100000"/>
                    </a14:imgEffect>
                  </a14:imgLayer>
                </a14:imgProps>
              </a:ext>
              <a:ext uri="{28A0092B-C50C-407E-A947-70E740481C1C}">
                <a14:useLocalDpi xmlns:a14="http://schemas.microsoft.com/office/drawing/2010/main" val="0"/>
              </a:ext>
            </a:extLst>
          </a:blip>
          <a:srcRect/>
          <a:stretch>
            <a:fillRect/>
          </a:stretch>
        </p:blipFill>
        <p:spPr bwMode="auto">
          <a:xfrm>
            <a:off x="3194222" y="3047108"/>
            <a:ext cx="2671368" cy="18235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ĐÀI TIẾNG NÓI VIỆT N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5591" y="3047108"/>
            <a:ext cx="3278410" cy="1823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4357950"/>
      </p:ext>
    </p:extLst>
  </p:cSld>
  <p:clrMapOvr>
    <a:masterClrMapping/>
  </p:clrMapOvr>
  <p:transition spd="slow" advTm="24027">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par>
                                <p:cTn id="8" presetID="16" presetClass="entr" presetSubtype="21"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barn(inVertical)">
                                      <p:cBhvr>
                                        <p:cTn id="10" dur="500"/>
                                        <p:tgtEl>
                                          <p:spTgt spid="205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barn(inVertical)">
                                      <p:cBhvr>
                                        <p:cTn id="25" dur="500"/>
                                        <p:tgtEl>
                                          <p:spTgt spid="20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64"/>
                                        </p:tgtEl>
                                        <p:attrNameLst>
                                          <p:attrName>style.visibility</p:attrName>
                                        </p:attrNameLst>
                                      </p:cBhvr>
                                      <p:to>
                                        <p:strVal val="visible"/>
                                      </p:to>
                                    </p:set>
                                    <p:animEffect transition="in" filter="barn(inVertical)">
                                      <p:cBhvr>
                                        <p:cTn id="30"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3229"/>
          </a:xfrm>
        </p:spPr>
        <p:txBody>
          <a:bodyPr/>
          <a:lstStyle/>
          <a:p>
            <a:r>
              <a:rPr lang="vi-VN" sz="2000" i="1" dirty="0">
                <a:solidFill>
                  <a:schemeClr val="accent1">
                    <a:lumMod val="50000"/>
                  </a:schemeClr>
                </a:solidFill>
                <a:latin typeface="Times New Roman" pitchFamily="18" charset="0"/>
                <a:cs typeface="Times New Roman" pitchFamily="18" charset="0"/>
              </a:rPr>
              <a:t>* Giáo dục: </a:t>
            </a:r>
            <a:r>
              <a:rPr lang="vi-VN" sz="2000" dirty="0">
                <a:latin typeface="Times New Roman" pitchFamily="18" charset="0"/>
                <a:cs typeface="Times New Roman" pitchFamily="18" charset="0"/>
              </a:rPr>
              <a:t>Quả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a:t>
            </a:r>
            <a:endParaRPr lang="en-US" sz="2400" dirty="0">
              <a:latin typeface="Times New Roman" pitchFamily="18" charset="0"/>
              <a:cs typeface="Times New Roman" pitchFamily="18" charset="0"/>
            </a:endParaRPr>
          </a:p>
        </p:txBody>
      </p:sp>
      <p:pic>
        <p:nvPicPr>
          <p:cNvPr id="3074" name="Picture 2" descr="Gọt táo siêu đẹp dành đãi khách đến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1" y="1091032"/>
            <a:ext cx="4001530" cy="1932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trình bày trái c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2" y="1091032"/>
            <a:ext cx="5105399" cy="1932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làm sinh tố xoài ngon mát nhìn là muốn u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23146"/>
            <a:ext cx="2209800" cy="21203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làm sinh tố táo tươi mát và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86" y="2995342"/>
            <a:ext cx="2324014" cy="21481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ước ép xoài Le Fruit chai thuỷ tinh 250ml – Happy Trad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85" b="100000" l="10000" r="90000"/>
                    </a14:imgEffect>
                  </a14:imgLayer>
                </a14:imgProps>
              </a:ext>
              <a:ext uri="{28A0092B-C50C-407E-A947-70E740481C1C}">
                <a14:useLocalDpi xmlns:a14="http://schemas.microsoft.com/office/drawing/2010/main" val="0"/>
              </a:ext>
            </a:extLst>
          </a:blip>
          <a:srcRect/>
          <a:stretch>
            <a:fillRect/>
          </a:stretch>
        </p:blipFill>
        <p:spPr bwMode="auto">
          <a:xfrm>
            <a:off x="4124248" y="3200400"/>
            <a:ext cx="2809953"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ước Ép Sun-Up Táo Đỏ - Nước Ép Hoa Quả Đậm Đặc Thơm Ng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200" b="99200" l="10000" r="90000"/>
                    </a14:imgEffect>
                  </a14:imgLayer>
                </a14:imgProps>
              </a:ext>
              <a:ext uri="{28A0092B-C50C-407E-A947-70E740481C1C}">
                <a14:useLocalDpi xmlns:a14="http://schemas.microsoft.com/office/drawing/2010/main" val="0"/>
              </a:ext>
            </a:extLst>
          </a:blip>
          <a:srcRect/>
          <a:stretch>
            <a:fillRect/>
          </a:stretch>
        </p:blipFill>
        <p:spPr bwMode="auto">
          <a:xfrm>
            <a:off x="6934201" y="3023146"/>
            <a:ext cx="2594919" cy="21203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30044">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barn(inVertical)">
                                      <p:cBhvr>
                                        <p:cTn id="15" dur="500"/>
                                        <p:tgtEl>
                                          <p:spTgt spid="3078"/>
                                        </p:tgtEl>
                                      </p:cBhvr>
                                    </p:animEffect>
                                  </p:childTnLst>
                                </p:cTn>
                              </p:par>
                              <p:par>
                                <p:cTn id="16" presetID="16" presetClass="entr" presetSubtype="21"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barn(inVertical)">
                                      <p:cBhvr>
                                        <p:cTn id="18" dur="500"/>
                                        <p:tgtEl>
                                          <p:spTgt spid="30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barn(inVertical)">
                                      <p:cBhvr>
                                        <p:cTn id="23" dur="500"/>
                                        <p:tgtEl>
                                          <p:spTgt spid="3082"/>
                                        </p:tgtEl>
                                      </p:cBhvr>
                                    </p:animEffect>
                                  </p:childTnLst>
                                </p:cTn>
                              </p:par>
                              <p:par>
                                <p:cTn id="24" presetID="16" presetClass="entr" presetSubtype="21" fill="hold" nodeType="with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barn(inVertical)">
                                      <p:cBhvr>
                                        <p:cTn id="26"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195738" y="1035844"/>
            <a:ext cx="595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2400" dirty="0" err="1">
                <a:solidFill>
                  <a:prstClr val="black"/>
                </a:solidFill>
                <a:latin typeface="Times New Roman" pitchFamily="18" charset="0"/>
                <a:cs typeface="Times New Roman" pitchFamily="18" charset="0"/>
              </a:rPr>
              <a:t>Thử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bé</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Bé </a:t>
            </a:r>
            <a:r>
              <a:rPr lang="en-US" sz="2400" dirty="0" err="1">
                <a:solidFill>
                  <a:prstClr val="black"/>
                </a:solidFill>
                <a:latin typeface="Times New Roman" pitchFamily="18" charset="0"/>
                <a:cs typeface="Times New Roman" pitchFamily="18" charset="0"/>
              </a:rPr>
              <a:t>gọi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tên</a:t>
            </a:r>
            <a:r>
              <a:rPr lang="vi-VN" sz="2400" dirty="0">
                <a:solidFill>
                  <a:prstClr val="black"/>
                </a:solidFill>
                <a:latin typeface="Times New Roman" pitchFamily="18" charset="0"/>
                <a:cs typeface="Times New Roman" pitchFamily="18" charset="0"/>
              </a:rPr>
              <a:t> quả.</a:t>
            </a:r>
            <a:r>
              <a:rPr lang="en-US" sz="2400" dirty="0">
                <a:solidFill>
                  <a:prstClr val="black"/>
                </a:solidFill>
                <a:latin typeface="Times New Roman" pitchFamily="18" charset="0"/>
                <a:cs typeface="Times New Roman" pitchFamily="18" charset="0"/>
              </a:rPr>
              <a:t> </a:t>
            </a:r>
          </a:p>
          <a:p>
            <a:pPr eaLnBrk="1" fontAlgn="base" hangingPunct="1">
              <a:spcBef>
                <a:spcPct val="0"/>
              </a:spcBef>
              <a:spcAft>
                <a:spcPct val="0"/>
              </a:spcAft>
            </a:pPr>
            <a:r>
              <a:rPr lang="en-US" sz="2400" dirty="0">
                <a:solidFill>
                  <a:prstClr val="black"/>
                </a:solidFill>
                <a:latin typeface="Times New Roman" pitchFamily="18" charset="0"/>
                <a:cs typeface="Times New Roman" pitchFamily="18" charset="0"/>
              </a:rPr>
              <a:t> </a:t>
            </a: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1215" r="99190"/>
                    </a14:imgEffect>
                  </a14:imgLayer>
                </a14:imgProps>
              </a:ext>
              <a:ext uri="{28A0092B-C50C-407E-A947-70E740481C1C}">
                <a14:useLocalDpi xmlns:a14="http://schemas.microsoft.com/office/drawing/2010/main" val="0"/>
              </a:ext>
            </a:extLst>
          </a:blip>
          <a:stretch>
            <a:fillRect/>
          </a:stretch>
        </p:blipFill>
        <p:spPr>
          <a:xfrm>
            <a:off x="3498145" y="1453220"/>
            <a:ext cx="2096645" cy="136935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342" y="1445839"/>
            <a:ext cx="2800350" cy="134138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342" y="2854781"/>
            <a:ext cx="2686050" cy="1278731"/>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2262" l="9967" r="89701"/>
                    </a14:imgEffect>
                  </a14:imgLayer>
                </a14:imgProps>
              </a:ext>
              <a:ext uri="{28A0092B-C50C-407E-A947-70E740481C1C}">
                <a14:useLocalDpi xmlns:a14="http://schemas.microsoft.com/office/drawing/2010/main" val="0"/>
              </a:ext>
            </a:extLst>
          </a:blip>
          <a:stretch>
            <a:fillRect/>
          </a:stretch>
        </p:blipFill>
        <p:spPr>
          <a:xfrm>
            <a:off x="5940152" y="2895735"/>
            <a:ext cx="2671122" cy="1239441"/>
          </a:xfrm>
          <a:prstGeom prst="rect">
            <a:avLst/>
          </a:prstGeom>
        </p:spPr>
      </p:pic>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backgroundRemoval t="9129" b="88797" l="4800" r="96000"/>
                    </a14:imgEffect>
                  </a14:imgLayer>
                </a14:imgProps>
              </a:ext>
              <a:ext uri="{28A0092B-C50C-407E-A947-70E740481C1C}">
                <a14:useLocalDpi xmlns:a14="http://schemas.microsoft.com/office/drawing/2010/main" val="0"/>
              </a:ext>
            </a:extLst>
          </a:blip>
          <a:stretch>
            <a:fillRect/>
          </a:stretch>
        </p:blipFill>
        <p:spPr>
          <a:xfrm>
            <a:off x="5811300" y="1438846"/>
            <a:ext cx="2648694" cy="1355366"/>
          </a:xfrm>
          <a:prstGeom prst="rect">
            <a:avLst/>
          </a:prstGeom>
        </p:spPr>
      </p:pic>
      <p:pic>
        <p:nvPicPr>
          <p:cNvPr id="20" name="Picture 19"/>
          <p:cNvPicPr>
            <a:picLocks noChangeAspect="1"/>
          </p:cNvPicPr>
          <p:nvPr/>
        </p:nvPicPr>
        <p:blipFill>
          <a:blip r:embed="rId14">
            <a:extLst>
              <a:ext uri="{BEBA8EAE-BF5A-486C-A8C5-ECC9F3942E4B}">
                <a14:imgProps xmlns:a14="http://schemas.microsoft.com/office/drawing/2010/main">
                  <a14:imgLayer r:embed="rId15">
                    <a14:imgEffect>
                      <a14:backgroundRemoval t="2844" b="94787" l="9205" r="89540"/>
                    </a14:imgEffect>
                  </a14:imgLayer>
                </a14:imgProps>
              </a:ext>
              <a:ext uri="{28A0092B-C50C-407E-A947-70E740481C1C}">
                <a14:useLocalDpi xmlns:a14="http://schemas.microsoft.com/office/drawing/2010/main" val="0"/>
              </a:ext>
            </a:extLst>
          </a:blip>
          <a:stretch>
            <a:fillRect/>
          </a:stretch>
        </p:blipFill>
        <p:spPr>
          <a:xfrm rot="16200000">
            <a:off x="3966628" y="2455267"/>
            <a:ext cx="1445162" cy="2244189"/>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2709105849"/>
      </p:ext>
    </p:extLst>
  </p:cSld>
  <p:clrMapOvr>
    <a:masterClrMapping/>
  </p:clrMapOvr>
  <mc:AlternateContent xmlns:mc="http://schemas.openxmlformats.org/markup-compatibility/2006" xmlns:p14="http://schemas.microsoft.com/office/powerpoint/2010/main">
    <mc:Choice Requires="p14">
      <p:transition spd="slow" p14:dur="2000" advTm="61054"/>
    </mc:Choice>
    <mc:Fallback xmlns="">
      <p:transition spd="slow" advTm="6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5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Effect transition="in" filter="fade">
                                      <p:cBhvr>
                                        <p:cTn id="96" dur="5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Effect transition="in" filter="fade">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54346" objId="4"/>
        <p14:stopEvt time="61054"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81200" y="1035844"/>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eaLnBrk="1" fontAlgn="base" hangingPunct="1">
              <a:spcBef>
                <a:spcPct val="0"/>
              </a:spcBef>
              <a:spcAft>
                <a:spcPct val="0"/>
              </a:spcAft>
            </a:pPr>
            <a:r>
              <a:rPr lang="en-US" sz="2400" dirty="0" err="1">
                <a:solidFill>
                  <a:prstClr val="black"/>
                </a:solidFill>
                <a:latin typeface="Times New Roman" pitchFamily="18" charset="0"/>
                <a:cs typeface="Times New Roman" pitchFamily="18" charset="0"/>
              </a:rPr>
              <a:t>Mắt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ai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tinh</a:t>
            </a:r>
            <a:r>
              <a:rPr lang="en-US" sz="2400" dirty="0">
                <a:solidFill>
                  <a:prstClr val="black"/>
                </a:solidFill>
                <a:latin typeface="Times New Roman" pitchFamily="18" charset="0"/>
                <a:cs typeface="Times New Roman" pitchFamily="18" charset="0"/>
              </a:rPr>
              <a:t>?</a:t>
            </a:r>
            <a:r>
              <a:rPr lang="vi-VN" sz="2400" dirty="0">
                <a:solidFill>
                  <a:prstClr val="black"/>
                </a:solidFill>
                <a:latin typeface="Times New Roman" pitchFamily="18" charset="0"/>
                <a:cs typeface="Times New Roman" pitchFamily="18" charset="0"/>
              </a:rPr>
              <a:t> Bé nói tên quả biến mất.</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a:solidFill>
                  <a:prstClr val="black"/>
                </a:solidFill>
                <a:latin typeface="Times New Roman" pitchFamily="18" charset="0"/>
                <a:cs typeface="Times New Roman" pitchFamily="18" charset="0"/>
              </a:rPr>
              <a:t> </a:t>
            </a: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99510" l="0" r="95547"/>
                    </a14:imgEffect>
                  </a14:imgLayer>
                </a14:imgProps>
              </a:ext>
              <a:ext uri="{28A0092B-C50C-407E-A947-70E740481C1C}">
                <a14:useLocalDpi xmlns:a14="http://schemas.microsoft.com/office/drawing/2010/main" val="0"/>
              </a:ext>
            </a:extLst>
          </a:blip>
          <a:stretch>
            <a:fillRect/>
          </a:stretch>
        </p:blipFill>
        <p:spPr>
          <a:xfrm>
            <a:off x="821197" y="1485900"/>
            <a:ext cx="2096645" cy="1548193"/>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99052" l="9205" r="89540"/>
                    </a14:imgEffect>
                  </a14:imgLayer>
                </a14:imgProps>
              </a:ext>
              <a:ext uri="{28A0092B-C50C-407E-A947-70E740481C1C}">
                <a14:useLocalDpi xmlns:a14="http://schemas.microsoft.com/office/drawing/2010/main" val="0"/>
              </a:ext>
            </a:extLst>
          </a:blip>
          <a:stretch>
            <a:fillRect/>
          </a:stretch>
        </p:blipFill>
        <p:spPr>
          <a:xfrm rot="16200000">
            <a:off x="1929739" y="2592655"/>
            <a:ext cx="2057400" cy="2244189"/>
          </a:xfrm>
          <a:prstGeom prst="rect">
            <a:avLst/>
          </a:prstGeom>
        </p:spPr>
      </p:pic>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6078" l="9524" r="100000"/>
                    </a14:imgEffect>
                  </a14:imgLayer>
                </a14:imgProps>
              </a:ext>
              <a:ext uri="{28A0092B-C50C-407E-A947-70E740481C1C}">
                <a14:useLocalDpi xmlns:a14="http://schemas.microsoft.com/office/drawing/2010/main" val="0"/>
              </a:ext>
            </a:extLst>
          </a:blip>
          <a:srcRect/>
          <a:stretch>
            <a:fillRect/>
          </a:stretch>
        </p:blipFill>
        <p:spPr bwMode="auto">
          <a:xfrm>
            <a:off x="3521408" y="1264444"/>
            <a:ext cx="2047875" cy="182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58" b="87043" l="2990" r="89701"/>
                    </a14:imgEffect>
                  </a14:imgLayer>
                </a14:imgProps>
              </a:ext>
              <a:ext uri="{28A0092B-C50C-407E-A947-70E740481C1C}">
                <a14:useLocalDpi xmlns:a14="http://schemas.microsoft.com/office/drawing/2010/main" val="0"/>
              </a:ext>
            </a:extLst>
          </a:blip>
          <a:srcRect/>
          <a:stretch>
            <a:fillRect/>
          </a:stretch>
        </p:blipFill>
        <p:spPr bwMode="auto">
          <a:xfrm>
            <a:off x="6300192" y="1035844"/>
            <a:ext cx="2310408" cy="205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2000" l="9735" r="89971"/>
                    </a14:imgEffect>
                  </a14:imgLayer>
                </a14:imgProps>
              </a:ext>
              <a:ext uri="{28A0092B-C50C-407E-A947-70E740481C1C}">
                <a14:useLocalDpi xmlns:a14="http://schemas.microsoft.com/office/drawing/2010/main" val="0"/>
              </a:ext>
            </a:extLst>
          </a:blip>
          <a:srcRect/>
          <a:stretch>
            <a:fillRect/>
          </a:stretch>
        </p:blipFill>
        <p:spPr bwMode="auto">
          <a:xfrm>
            <a:off x="4843106" y="2571750"/>
            <a:ext cx="2612290" cy="183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954869733"/>
      </p:ext>
    </p:extLst>
  </p:cSld>
  <p:clrMapOvr>
    <a:masterClrMapping/>
  </p:clrMapOvr>
  <mc:AlternateContent xmlns:mc="http://schemas.openxmlformats.org/markup-compatibility/2006" xmlns:p14="http://schemas.microsoft.com/office/powerpoint/2010/main">
    <mc:Choice Requires="p14">
      <p:transition spd="slow" p14:dur="2000" advTm="67044"/>
    </mc:Choice>
    <mc:Fallback xmlns="">
      <p:transition spd="slow" advTm="6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
                                        <p:tgtEl>
                                          <p:spTgt spid="12"/>
                                        </p:tgtEl>
                                      </p:cBhvr>
                                    </p:animEffect>
                                  </p:childTnLst>
                                </p:cTn>
                              </p:par>
                              <p:par>
                                <p:cTn id="12" presetID="6" presetClass="entr" presetSubtype="16"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5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500"/>
                                        <p:tgtEl>
                                          <p:spTgt spid="2051"/>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nodeType="clickEffect">
                                  <p:stCondLst>
                                    <p:cond delay="0"/>
                                  </p:stCondLst>
                                  <p:childTnLst>
                                    <p:animEffect transition="out" filter="diamond(in)">
                                      <p:cBhvr>
                                        <p:cTn id="27" dur="2000"/>
                                        <p:tgtEl>
                                          <p:spTgt spid="2051"/>
                                        </p:tgtEl>
                                      </p:cBhvr>
                                    </p:animEffect>
                                    <p:set>
                                      <p:cBhvr>
                                        <p:cTn id="28" dur="1" fill="hold">
                                          <p:stCondLst>
                                            <p:cond delay="1999"/>
                                          </p:stCondLst>
                                        </p:cTn>
                                        <p:tgtEl>
                                          <p:spTgt spid="205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16" fill="hold" nodeType="clickEffect">
                                  <p:stCondLst>
                                    <p:cond delay="0"/>
                                  </p:stCondLst>
                                  <p:childTnLst>
                                    <p:animEffect transition="out" filter="diamond(in)">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8" presetClass="exit" presetSubtype="16" fill="hold" nodeType="clickEffect">
                                  <p:stCondLst>
                                    <p:cond delay="0"/>
                                  </p:stCondLst>
                                  <p:childTnLst>
                                    <p:animEffect transition="out" filter="diamond(in)">
                                      <p:cBhvr>
                                        <p:cTn id="37" dur="2000"/>
                                        <p:tgtEl>
                                          <p:spTgt spid="2050"/>
                                        </p:tgtEl>
                                      </p:cBhvr>
                                    </p:animEffect>
                                    <p:set>
                                      <p:cBhvr>
                                        <p:cTn id="38" dur="1" fill="hold">
                                          <p:stCondLst>
                                            <p:cond delay="1999"/>
                                          </p:stCondLst>
                                        </p:cTn>
                                        <p:tgtEl>
                                          <p:spTgt spid="20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nodeType="clickEffect">
                                  <p:stCondLst>
                                    <p:cond delay="0"/>
                                  </p:stCondLst>
                                  <p:childTnLst>
                                    <p:animEffect transition="out" filter="diamond(in)">
                                      <p:cBhvr>
                                        <p:cTn id="42" dur="2000"/>
                                        <p:tgtEl>
                                          <p:spTgt spid="20"/>
                                        </p:tgtEl>
                                      </p:cBhvr>
                                    </p:animEffect>
                                    <p:set>
                                      <p:cBhvr>
                                        <p:cTn id="43" dur="1" fill="hold">
                                          <p:stCondLst>
                                            <p:cond delay="19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8" presetClass="exit" presetSubtype="16" fill="hold" nodeType="clickEffect">
                                  <p:stCondLst>
                                    <p:cond delay="0"/>
                                  </p:stCondLst>
                                  <p:childTnLst>
                                    <p:animEffect transition="out" filter="diamond(in)">
                                      <p:cBhvr>
                                        <p:cTn id="47" dur="2000"/>
                                        <p:tgtEl>
                                          <p:spTgt spid="2052"/>
                                        </p:tgtEl>
                                      </p:cBhvr>
                                    </p:animEffect>
                                    <p:set>
                                      <p:cBhvr>
                                        <p:cTn id="48"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1139" objId="4"/>
        <p14:stopEvt time="67044"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4.3|0.9|29.5|0.8"/>
</p:tagLst>
</file>

<file path=ppt/tags/tag2.xml><?xml version="1.0" encoding="utf-8"?>
<p:tagLst xmlns:a="http://schemas.openxmlformats.org/drawingml/2006/main" xmlns:r="http://schemas.openxmlformats.org/officeDocument/2006/relationships" xmlns:p="http://schemas.openxmlformats.org/presentationml/2006/main">
  <p:tag name="TIMING" val="|19.1|12.2|1.8|2|8.2|1.9|2.4|8.2|2.9|2.9|2.6|3.8|14|2.4|2.3|12.3|1.6"/>
</p:tagLst>
</file>

<file path=ppt/tags/tag3.xml><?xml version="1.0" encoding="utf-8"?>
<p:tagLst xmlns:a="http://schemas.openxmlformats.org/drawingml/2006/main" xmlns:r="http://schemas.openxmlformats.org/officeDocument/2006/relationships" xmlns:p="http://schemas.openxmlformats.org/presentationml/2006/main">
  <p:tag name="TIMING" val="|1.1|12.7|2.2|1.7|7.7|2.3|2.3|9|3.1|2.8|2.9|2.8|12.9|2.4|2.6|10.7|2.1"/>
</p:tagLst>
</file>

<file path=ppt/tags/tag4.xml><?xml version="1.0" encoding="utf-8"?>
<p:tagLst xmlns:a="http://schemas.openxmlformats.org/drawingml/2006/main" xmlns:r="http://schemas.openxmlformats.org/officeDocument/2006/relationships" xmlns:p="http://schemas.openxmlformats.org/presentationml/2006/main">
  <p:tag name="TIMING" val="|0.4|11.8|1.2|2.3|2.9|3|3.2|3|3.6|3.3"/>
</p:tagLst>
</file>

<file path=ppt/tags/tag5.xml><?xml version="1.0" encoding="utf-8"?>
<p:tagLst xmlns:a="http://schemas.openxmlformats.org/drawingml/2006/main" xmlns:r="http://schemas.openxmlformats.org/officeDocument/2006/relationships" xmlns:p="http://schemas.openxmlformats.org/presentationml/2006/main">
  <p:tag name="TIMING" val="|2.9|7.8|2|2.8|2.8"/>
</p:tagLst>
</file>

<file path=ppt/tags/tag6.xml><?xml version="1.0" encoding="utf-8"?>
<p:tagLst xmlns:a="http://schemas.openxmlformats.org/drawingml/2006/main" xmlns:r="http://schemas.openxmlformats.org/officeDocument/2006/relationships" xmlns:p="http://schemas.openxmlformats.org/presentationml/2006/main">
  <p:tag name="TIMING" val="|1.5|7.7|1.2"/>
</p:tagLst>
</file>

<file path=ppt/tags/tag7.xml><?xml version="1.0" encoding="utf-8"?>
<p:tagLst xmlns:a="http://schemas.openxmlformats.org/drawingml/2006/main" xmlns:r="http://schemas.openxmlformats.org/officeDocument/2006/relationships" xmlns:p="http://schemas.openxmlformats.org/presentationml/2006/main">
  <p:tag name="TIMING" val="|19.4|15.9|2|1.9|1.7|1.7|2.2|1.7|1.6|1.8|1.7|1.6"/>
</p:tagLst>
</file>

<file path=ppt/tags/tag8.xml><?xml version="1.0" encoding="utf-8"?>
<p:tagLst xmlns:a="http://schemas.openxmlformats.org/drawingml/2006/main" xmlns:r="http://schemas.openxmlformats.org/officeDocument/2006/relationships" xmlns:p="http://schemas.openxmlformats.org/presentationml/2006/main">
  <p:tag name="TIMING" val="|20.5|23.9|4.3|3.6|3.2|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TotalTime>
  <Words>479</Words>
  <Application>Microsoft Office PowerPoint</Application>
  <PresentationFormat>On-screen Show (16:9)</PresentationFormat>
  <Paragraphs>29</Paragraphs>
  <Slides>10</Slides>
  <Notes>0</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.VnAvant</vt:lpstr>
      <vt:lpstr>Arial</vt:lpstr>
      <vt:lpstr>Calibri</vt:lpstr>
      <vt:lpstr>Calibri Light</vt:lpstr>
      <vt:lpstr>Times New Roman</vt:lpstr>
      <vt:lpstr>Wingdings</vt:lpstr>
      <vt:lpstr>Office Theme</vt:lpstr>
      <vt:lpstr>1_Watermark</vt:lpstr>
      <vt:lpstr>2_Office Theme</vt:lpstr>
      <vt:lpstr>1_Default Design</vt:lpstr>
      <vt:lpstr>1_Office Theme</vt:lpstr>
      <vt:lpstr>PowerPoint Presentation</vt:lpstr>
      <vt:lpstr> Cô cho trẻ đi tham quan quầy hàng bán quả ở siêu thị:  </vt:lpstr>
      <vt:lpstr>PowerPoint Presentation</vt:lpstr>
      <vt:lpstr>PowerPoint Presentation</vt:lpstr>
      <vt:lpstr>Trẻ tập nói câu ghép: Đây là quả gì còn đây là quả gì?(cho trẻ nhắc lại 2 lần)  </vt:lpstr>
      <vt:lpstr>Mở rộng: Ngoài quả xoài màu vàng, quả táo màu đỏ còn quả xoài và quả táo có màu  khác nữa đấy!</vt:lpstr>
      <vt:lpstr>* Giáo dục: Quả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vt:lpstr>
      <vt:lpstr>PowerPoint Presentation</vt:lpstr>
      <vt:lpstr>PowerPoint Presentation</vt:lpstr>
      <vt:lpstr>Hoạt động 3: Kết thúc   </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GIA LÂM TRƯỜNG MẦM NON BÌNH MINH</dc:title>
  <dc:creator>Nguyen</dc:creator>
  <cp:lastModifiedBy>Trang Nguyen</cp:lastModifiedBy>
  <cp:revision>112</cp:revision>
  <dcterms:created xsi:type="dcterms:W3CDTF">2020-04-27T16:35:53Z</dcterms:created>
  <dcterms:modified xsi:type="dcterms:W3CDTF">2024-08-26T02:31:19Z</dcterms:modified>
</cp:coreProperties>
</file>