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sldIdLst>
    <p:sldId id="362" r:id="rId3"/>
    <p:sldId id="264" r:id="rId4"/>
    <p:sldId id="298" r:id="rId5"/>
    <p:sldId id="300" r:id="rId6"/>
    <p:sldId id="305" r:id="rId7"/>
    <p:sldId id="306" r:id="rId8"/>
    <p:sldId id="307" r:id="rId9"/>
    <p:sldId id="310" r:id="rId10"/>
    <p:sldId id="323" r:id="rId11"/>
    <p:sldId id="325" r:id="rId12"/>
    <p:sldId id="327" r:id="rId13"/>
    <p:sldId id="312" r:id="rId14"/>
    <p:sldId id="278" r:id="rId15"/>
    <p:sldId id="294" r:id="rId16"/>
    <p:sldId id="335" r:id="rId17"/>
    <p:sldId id="334" r:id="rId18"/>
    <p:sldId id="337" r:id="rId19"/>
    <p:sldId id="336" r:id="rId20"/>
    <p:sldId id="329" r:id="rId21"/>
    <p:sldId id="281" r:id="rId22"/>
    <p:sldId id="280" r:id="rId23"/>
    <p:sldId id="314" r:id="rId24"/>
    <p:sldId id="285" r:id="rId25"/>
    <p:sldId id="295" r:id="rId26"/>
    <p:sldId id="343" r:id="rId27"/>
    <p:sldId id="341" r:id="rId28"/>
    <p:sldId id="342" r:id="rId29"/>
    <p:sldId id="344" r:id="rId30"/>
    <p:sldId id="290" r:id="rId31"/>
    <p:sldId id="289" r:id="rId32"/>
    <p:sldId id="288" r:id="rId33"/>
    <p:sldId id="315" r:id="rId34"/>
    <p:sldId id="291" r:id="rId35"/>
    <p:sldId id="293" r:id="rId36"/>
    <p:sldId id="346" r:id="rId37"/>
    <p:sldId id="348" r:id="rId38"/>
    <p:sldId id="267" r:id="rId39"/>
    <p:sldId id="320" r:id="rId40"/>
    <p:sldId id="318" r:id="rId41"/>
    <p:sldId id="268" r:id="rId4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45A"/>
    <a:srgbClr val="0033CC"/>
    <a:srgbClr val="FF0066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346" y="48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FB9A48-3276-47E7-87C4-09A8EE884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7883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l&#7879;\H&#7885;c%20sinh%20-%208.%20Ti&#7871;ng%20voi%20k&#234;u.mp3.mp3" TargetMode="External"/><Relationship Id="rId1" Type="http://schemas.microsoft.com/office/2007/relationships/media" Target="file:///C:\Users\Administrator\Desktop\l&#7879;\H&#7885;c%20sinh%20-%208.%20Ti&#7871;ng%20voi%20k&#234;u.mp3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Administrator\Desktop\l&#7879;\ta%20di%20vao%20rung%20xanh.mp3" TargetMode="External"/><Relationship Id="rId1" Type="http://schemas.microsoft.com/office/2007/relationships/media" Target="file:///C:\Users\Administrator\Desktop\l&#7879;\ta%20di%20vao%20rung%20xanh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l&#7879;\Tieng%20ho.mp3" TargetMode="External"/><Relationship Id="rId1" Type="http://schemas.microsoft.com/office/2007/relationships/media" Target="file:///C:\Users\Administrator\Desktop\l&#7879;\Tieng%20ho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l&#7879;\TI&#225;&#186;&#190;NG%20K&#258;&#138;U%20CON%20KH&#225;&#187;&#710;%20-%20Monkey%20Sounds%20--%20K&#258;&#138;NH%20CHO%20B&#258;&#8240;%20Y&#258;&#138;U.mp3" TargetMode="External"/><Relationship Id="rId1" Type="http://schemas.microsoft.com/office/2007/relationships/media" Target="file:///C:\Users\Administrator\Desktop\l&#7879;\TI&#225;&#186;&#190;NG%20K&#258;&#138;U%20CON%20KH&#225;&#187;&#710;%20-%20Monkey%20Sounds%20--%20K&#258;&#138;NH%20CHO%20B&#258;&#8240;%20Y&#258;&#138;U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l&#7879;\Do%20ban%20KL%2040.mp3" TargetMode="External"/><Relationship Id="rId1" Type="http://schemas.microsoft.com/office/2007/relationships/media" Target="file:///G:\l&#7879;\Do%20ban%20KL%204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l&#7879;\ta%20di%20vao%20rung%20xanh.mp3" TargetMode="External"/><Relationship Id="rId1" Type="http://schemas.microsoft.com/office/2007/relationships/media" Target="file:///G:\l&#7879;\ta%20di%20vao%20rung%20xanh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" y="2667000"/>
            <a:ext cx="9143365" cy="10668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40" y="3429000"/>
            <a:ext cx="90601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NBTN: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Oval 39"/>
          <p:cNvSpPr/>
          <p:nvPr/>
        </p:nvSpPr>
        <p:spPr>
          <a:xfrm>
            <a:off x="2362200" y="3581400"/>
            <a:ext cx="7010400" cy="32766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536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Oval 39"/>
          <p:cNvSpPr/>
          <p:nvPr/>
        </p:nvSpPr>
        <p:spPr>
          <a:xfrm rot="251604">
            <a:off x="8001000" y="2286000"/>
            <a:ext cx="838200" cy="2667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6388" name="Picture 4" descr="hinh anh con voil 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Học sinh - 8. Tiếng voi kêu.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7412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Oval 5"/>
          <p:cNvSpPr/>
          <p:nvPr/>
        </p:nvSpPr>
        <p:spPr>
          <a:xfrm>
            <a:off x="5105400" y="1447800"/>
            <a:ext cx="25908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8" y="-1111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Oval 5"/>
          <p:cNvSpPr/>
          <p:nvPr/>
        </p:nvSpPr>
        <p:spPr>
          <a:xfrm>
            <a:off x="5410200" y="1447800"/>
            <a:ext cx="2209800" cy="914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0484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174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Oval 5"/>
          <p:cNvSpPr/>
          <p:nvPr/>
        </p:nvSpPr>
        <p:spPr>
          <a:xfrm>
            <a:off x="5486400" y="2324100"/>
            <a:ext cx="1905000" cy="876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1508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Oval 5"/>
          <p:cNvSpPr/>
          <p:nvPr/>
        </p:nvSpPr>
        <p:spPr>
          <a:xfrm>
            <a:off x="5867400" y="34290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2532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Oval 5"/>
          <p:cNvSpPr/>
          <p:nvPr/>
        </p:nvSpPr>
        <p:spPr>
          <a:xfrm>
            <a:off x="5715000" y="3733800"/>
            <a:ext cx="1295400" cy="6096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Oval 5"/>
          <p:cNvSpPr/>
          <p:nvPr/>
        </p:nvSpPr>
        <p:spPr>
          <a:xfrm>
            <a:off x="1676400" y="1143000"/>
            <a:ext cx="3886200" cy="2743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bao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8513" y="3205163"/>
            <a:ext cx="2466975" cy="1847850"/>
          </a:xfrm>
        </p:spPr>
      </p:pic>
      <p:pic>
        <p:nvPicPr>
          <p:cNvPr id="11269" name="Picture 5" descr="untitl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419600"/>
            <a:ext cx="26670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6" descr="5CCA5P2ADVCAYTWJ01CAVAHYT0CAJCB4A9CAT50LDECAY05UFFCAST92TUCAIUK7WKCAC05JMPCAGF4IVUCAV034X2CAMPV7NKCAAVCKPLCAS1E309CA8HO271CAA4T7G3CALXPWQ6CAYTL229CA304ER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938" y="1600200"/>
            <a:ext cx="2514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16"/>
          <p:cNvSpPr/>
          <p:nvPr/>
        </p:nvSpPr>
        <p:spPr>
          <a:xfrm>
            <a:off x="381000" y="227013"/>
            <a:ext cx="86629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</a:rPr>
              <a:t>Những con vật sống trong rừng</a:t>
            </a:r>
          </a:p>
        </p:txBody>
      </p:sp>
      <p:pic>
        <p:nvPicPr>
          <p:cNvPr id="11282" name="ta di vao rung x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19" descr="4(4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6002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0" descr="hinh anh con voil l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4343400"/>
            <a:ext cx="2590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21" descr="khi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200" y="4419600"/>
            <a:ext cx="251460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4580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Oval 5"/>
          <p:cNvSpPr/>
          <p:nvPr/>
        </p:nvSpPr>
        <p:spPr>
          <a:xfrm>
            <a:off x="1524000" y="3505200"/>
            <a:ext cx="59436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5604" name="Picture 4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Oval 5"/>
          <p:cNvSpPr/>
          <p:nvPr/>
        </p:nvSpPr>
        <p:spPr>
          <a:xfrm rot="656142">
            <a:off x="838200" y="2441575"/>
            <a:ext cx="1143000" cy="297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4(4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Tieng h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7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8676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Oval 5"/>
          <p:cNvSpPr/>
          <p:nvPr/>
        </p:nvSpPr>
        <p:spPr>
          <a:xfrm>
            <a:off x="2895600" y="990600"/>
            <a:ext cx="2133600" cy="2590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9700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Oval 5"/>
          <p:cNvSpPr/>
          <p:nvPr/>
        </p:nvSpPr>
        <p:spPr>
          <a:xfrm>
            <a:off x="3886200" y="1371600"/>
            <a:ext cx="1143000" cy="685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0724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Oval 5"/>
          <p:cNvSpPr/>
          <p:nvPr/>
        </p:nvSpPr>
        <p:spPr>
          <a:xfrm>
            <a:off x="3276600" y="1600200"/>
            <a:ext cx="1066800" cy="914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Oval 5"/>
          <p:cNvSpPr/>
          <p:nvPr/>
        </p:nvSpPr>
        <p:spPr>
          <a:xfrm>
            <a:off x="3352800" y="2286000"/>
            <a:ext cx="609600" cy="609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Oval 5"/>
          <p:cNvSpPr/>
          <p:nvPr/>
        </p:nvSpPr>
        <p:spPr>
          <a:xfrm>
            <a:off x="3352800" y="2605088"/>
            <a:ext cx="838200" cy="533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3796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Oval 5"/>
          <p:cNvSpPr/>
          <p:nvPr/>
        </p:nvSpPr>
        <p:spPr>
          <a:xfrm>
            <a:off x="4572000" y="1676400"/>
            <a:ext cx="2286000" cy="2057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4820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Oval 5"/>
          <p:cNvSpPr/>
          <p:nvPr/>
        </p:nvSpPr>
        <p:spPr>
          <a:xfrm>
            <a:off x="533400" y="3429000"/>
            <a:ext cx="7848600" cy="2971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i-1436450445688-0-59-427-640-crop-1436450469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Oval 5"/>
          <p:cNvSpPr/>
          <p:nvPr/>
        </p:nvSpPr>
        <p:spPr>
          <a:xfrm rot="1874730">
            <a:off x="6057900" y="771525"/>
            <a:ext cx="1066800" cy="1371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6868" name="Picture 5" descr="khi-d9b0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3" y="138113"/>
            <a:ext cx="9096375" cy="658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khi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TIáº¾NG KĂU CON KHá»ˆ - Monkey Sounds -- KĂNH CHO BĂ‰ YĂ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58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r>
              <a:rPr lang="vi-VN" altLang="x-none" sz="4400" b="1" dirty="0">
                <a:solidFill>
                  <a:srgbClr val="FF0000"/>
                </a:solidFill>
                <a:latin typeface=".VnTimeH" pitchFamily="34" charset="0"/>
              </a:rPr>
              <a:t>So s¸nh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pPr>
              <a:buNone/>
            </a:pPr>
            <a:endParaRPr dirty="0"/>
          </a:p>
        </p:txBody>
      </p:sp>
      <p:pic>
        <p:nvPicPr>
          <p:cNvPr id="39939" name="Picture 3" descr="C:\Users\Administrator\Desktop\lệ\1374901977-dong-vat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875"/>
            <a:ext cx="4545013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" descr="C:\Users\Administrator\Desktop\lệ\bUMG-van-mau-ta-con-huou-cao-co-lop-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8" y="3352800"/>
            <a:ext cx="4545012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C:\Users\Administrator\Desktop\lệ\hinh anh con gau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12"/>
            <a:ext cx="4364038" cy="299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C:\Users\Administrator\Desktop\lệ\Tổng-hợp-hình-ảnh-con-Thỏ-đẹp-dễ-thương-nhất-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333750"/>
            <a:ext cx="439102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0" hangingPunct="0"/>
            <a:endParaRPr lang="vi-VN" altLang="x-none" sz="44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lstStyle/>
          <a:p>
            <a:r>
              <a:rPr dirty="0"/>
              <a:t>.</a:t>
            </a:r>
          </a:p>
        </p:txBody>
      </p:sp>
      <p:grpSp>
        <p:nvGrpSpPr>
          <p:cNvPr id="41987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1990" name="Picture 4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5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6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7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4" name="Picture 8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Picture 9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Picture 10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7" name="Picture 11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8" name="Picture 12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9" name="Picture 13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000" name="Picture 14" descr="724608s7aonrbep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88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Con gì biến mất</a:t>
            </a:r>
          </a:p>
        </p:txBody>
      </p:sp>
      <p:sp>
        <p:nvSpPr>
          <p:cNvPr id="41989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113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lstStyle/>
          <a:p>
            <a:r>
              <a:rPr dirty="0"/>
              <a:t>.</a:t>
            </a:r>
          </a:p>
        </p:txBody>
      </p:sp>
      <p:grpSp>
        <p:nvGrpSpPr>
          <p:cNvPr id="45059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5064" name="Picture 4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5" name="Picture 5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6" name="Picture 6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7" name="Picture 7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8" name="Picture 8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9" name="Picture 9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0" name="Picture 10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1" name="Picture 11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2" name="Picture 12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3" name="Picture 13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4" name="Picture 14" descr="724608s7aonrbep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5060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 “ Tìm đúng nhà “</a:t>
            </a:r>
          </a:p>
        </p:txBody>
      </p:sp>
      <p:sp>
        <p:nvSpPr>
          <p:cNvPr id="45061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</a:p>
        </p:txBody>
      </p:sp>
      <p:pic>
        <p:nvPicPr>
          <p:cNvPr id="27666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44" fill="hold"/>
                                        <p:tgtEl>
                                          <p:spTgt spid="27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Oval 39"/>
          <p:cNvSpPr/>
          <p:nvPr/>
        </p:nvSpPr>
        <p:spPr>
          <a:xfrm>
            <a:off x="1225550" y="152400"/>
            <a:ext cx="4032250" cy="3124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8988425" cy="67421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6085" name="WordArt 5"/>
          <p:cNvSpPr>
            <a:spLocks noTextEdit="1"/>
          </p:cNvSpPr>
          <p:nvPr/>
        </p:nvSpPr>
        <p:spPr>
          <a:xfrm>
            <a:off x="457200" y="3200400"/>
            <a:ext cx="80772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 spc="-360">
                <a:ln w="12700" cap="flat" cmpd="sng">
                  <a:solidFill>
                    <a:srgbClr val="FFFF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thuc chúc các bé học ngoan</a:t>
            </a:r>
          </a:p>
        </p:txBody>
      </p:sp>
      <p:pic>
        <p:nvPicPr>
          <p:cNvPr id="28680" name="ta di vao rung x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Oval 39"/>
          <p:cNvSpPr/>
          <p:nvPr/>
        </p:nvSpPr>
        <p:spPr>
          <a:xfrm>
            <a:off x="2895600" y="457200"/>
            <a:ext cx="2362200" cy="29718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Oval 39"/>
          <p:cNvSpPr/>
          <p:nvPr/>
        </p:nvSpPr>
        <p:spPr>
          <a:xfrm>
            <a:off x="2286000" y="1676400"/>
            <a:ext cx="762000" cy="838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Oval 39"/>
          <p:cNvSpPr/>
          <p:nvPr/>
        </p:nvSpPr>
        <p:spPr>
          <a:xfrm rot="1132775">
            <a:off x="457200" y="2828925"/>
            <a:ext cx="1462088" cy="3810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Oval 39"/>
          <p:cNvSpPr/>
          <p:nvPr/>
        </p:nvSpPr>
        <p:spPr>
          <a:xfrm rot="1132775">
            <a:off x="1143000" y="2574925"/>
            <a:ext cx="1462088" cy="1271588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Oval 39"/>
          <p:cNvSpPr/>
          <p:nvPr/>
        </p:nvSpPr>
        <p:spPr>
          <a:xfrm>
            <a:off x="4495800" y="381000"/>
            <a:ext cx="4648200" cy="35814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78</Words>
  <Application>Microsoft Office PowerPoint</Application>
  <PresentationFormat>On-screen Show (4:3)</PresentationFormat>
  <Paragraphs>15</Paragraphs>
  <Slides>40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.VnTimeH</vt:lpstr>
      <vt:lpstr>Arial</vt:lpstr>
      <vt:lpstr>Calibri</vt:lpstr>
      <vt:lpstr>Constantia</vt:lpstr>
      <vt:lpstr>Times New Roman</vt:lpstr>
      <vt:lpstr>Wingdings 2</vt:lpstr>
      <vt:lpstr>Flow</vt:lpstr>
      <vt:lpstr>Office Theme</vt:lpstr>
      <vt:lpstr>UBND QUẬN LONG BIÊN TRƯỜNG MẦM NON HOA MỘC LAN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.</vt:lpstr>
      <vt:lpstr>PowerPoint Presentation</vt:lpstr>
    </vt:vector>
  </TitlesOfParts>
  <Company>0972.647.032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Trang Nguyen</cp:lastModifiedBy>
  <cp:revision>26</cp:revision>
  <dcterms:created xsi:type="dcterms:W3CDTF">2012-02-27T10:33:00Z</dcterms:created>
  <dcterms:modified xsi:type="dcterms:W3CDTF">2024-08-26T02:27:35Z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5B50F2E58C18427B8DE904E8B86F548E</vt:lpwstr>
  </property>
  <property fmtid="{D5CDD505-2E9C-101B-9397-08002B2CF9AE}" pid="3" name="KSOProductBuildVer">
    <vt:lpwstr>1033-11.2.0.11537</vt:lpwstr>
  </property>
</Properties>
</file>