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bin" panose="020B0604020202020204" charset="-93"/>
      <p:regular r:id="rId15"/>
    </p:embeddedFont>
    <p:embeddedFont>
      <p:font typeface="Cabin Bold" panose="020B0604020202020204" charset="-93"/>
      <p:regular r:id="rId16"/>
    </p:embeddedFont>
    <p:embeddedFont>
      <p:font typeface="DejaVu Serif" panose="020B0604020202020204" charset="0"/>
      <p:regular r:id="rId17"/>
    </p:embeddedFont>
    <p:embeddedFont>
      <p:font typeface="DejaVu Serif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3.svg"/><Relationship Id="rId3" Type="http://schemas.openxmlformats.org/officeDocument/2006/relationships/image" Target="../media/image2.png"/><Relationship Id="rId21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8.png"/><Relationship Id="rId10" Type="http://schemas.openxmlformats.org/officeDocument/2006/relationships/image" Target="../media/image9.svg"/><Relationship Id="rId19" Type="http://schemas.openxmlformats.org/officeDocument/2006/relationships/image" Target="../media/image34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325618" y="4764020"/>
            <a:ext cx="13636764" cy="167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>
                <a:solidFill>
                  <a:srgbClr val="182C45"/>
                </a:solidFill>
                <a:latin typeface="More Sugar"/>
              </a:rPr>
              <a:t>LQVT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23673" y="6230969"/>
            <a:ext cx="13969058" cy="109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3C2E3D"/>
                </a:solidFill>
                <a:latin typeface="Cabin"/>
              </a:rPr>
              <a:t>Phân biệt hình vuông, hình chữ nhật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86621-D60D-A1AE-2700-86BA07D7A2A2}"/>
              </a:ext>
            </a:extLst>
          </p:cNvPr>
          <p:cNvSpPr txBox="1"/>
          <p:nvPr/>
        </p:nvSpPr>
        <p:spPr>
          <a:xfrm>
            <a:off x="4332297" y="482217"/>
            <a:ext cx="8932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UBND QUẬN LONG BIÊN</a:t>
            </a:r>
          </a:p>
          <a:p>
            <a:pPr algn="ctr"/>
            <a:r>
              <a:rPr lang="en-US" sz="4400" b="1"/>
              <a:t>TRƯỜNG MẦM NON HOA MỘC LAN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1436" y="532096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0" y="2269821"/>
            <a:ext cx="15139574" cy="6589595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474745" y="3929620"/>
            <a:ext cx="14019856" cy="426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chọn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nhanh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theo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yêu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cầu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giơ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gọi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đặc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điểm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hình,các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nhanh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tay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đọc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to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đặc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điểm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cùng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lần</a:t>
            </a:r>
            <a:endParaRPr lang="en-US" sz="3336" dirty="0">
              <a:solidFill>
                <a:srgbClr val="3C2E3D"/>
              </a:solidFill>
              <a:latin typeface="DejaVu Serif Bold"/>
            </a:endParaRPr>
          </a:p>
          <a:p>
            <a:pPr algn="ctr">
              <a:lnSpc>
                <a:spcPts val="5725"/>
              </a:lnSpc>
            </a:pPr>
            <a:endParaRPr lang="en-US" sz="3336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82458" y="3697038"/>
            <a:ext cx="8842979" cy="321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*Trò chơi 2: “Tìm về đúng nhà”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0" y="1928767"/>
            <a:ext cx="15139574" cy="6930649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543347" y="3517669"/>
            <a:ext cx="14019856" cy="545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sẽ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chọn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1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mà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mình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thích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vừa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vừa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hát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bài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hát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trong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chủ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đề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nghề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nghiệp,khi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hiệu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lệnh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“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nhà”thì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đúng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ngôi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giống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trong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tay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Luật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đúng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ngôi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giống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đang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cầm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,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bạn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nào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sai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người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thua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cuộc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Cho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2-3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lần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5725"/>
              </a:lnSpc>
            </a:pPr>
            <a:endParaRPr lang="en-US" sz="3336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927459" y="4239500"/>
            <a:ext cx="8684769" cy="157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*Kết thúc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318852"/>
            <a:ext cx="15552769" cy="5775946"/>
            <a:chOff x="0" y="0"/>
            <a:chExt cx="20737026" cy="7701262"/>
          </a:xfrm>
        </p:grpSpPr>
        <p:grpSp>
          <p:nvGrpSpPr>
            <p:cNvPr id="24" name="Group 24"/>
            <p:cNvGrpSpPr/>
            <p:nvPr/>
          </p:nvGrpSpPr>
          <p:grpSpPr>
            <a:xfrm>
              <a:off x="891337" y="907107"/>
              <a:ext cx="19328579" cy="6794155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32150" y="761472"/>
              <a:ext cx="19328579" cy="6794155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5439" y="87546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0" y="0"/>
                  </a:moveTo>
                  <a:lnTo>
                    <a:pt x="2629399" y="0"/>
                  </a:lnTo>
                  <a:lnTo>
                    <a:pt x="2629399" y="678863"/>
                  </a:lnTo>
                  <a:lnTo>
                    <a:pt x="0" y="67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8174976" y="73379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2629399" y="678863"/>
                  </a:moveTo>
                  <a:lnTo>
                    <a:pt x="0" y="678863"/>
                  </a:lnTo>
                  <a:lnTo>
                    <a:pt x="0" y="0"/>
                  </a:lnTo>
                  <a:lnTo>
                    <a:pt x="2629399" y="0"/>
                  </a:lnTo>
                  <a:lnTo>
                    <a:pt x="2629399" y="678863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229260" y="5063169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229260" y="3241088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2548081" y="1158833"/>
            <a:ext cx="13357995" cy="137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C2E3D"/>
                </a:solidFill>
                <a:latin typeface="Cabin"/>
              </a:rPr>
              <a:t>Cô cho trẻ hát bài: “Hình khối”</a:t>
            </a:r>
          </a:p>
        </p:txBody>
      </p:sp>
      <p:sp>
        <p:nvSpPr>
          <p:cNvPr id="35" name="Freeform 35"/>
          <p:cNvSpPr/>
          <p:nvPr/>
        </p:nvSpPr>
        <p:spPr>
          <a:xfrm rot="-5614855">
            <a:off x="2792327" y="7267652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614855">
            <a:off x="2792327" y="6159934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5614855">
            <a:off x="2792327" y="4855561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4476904" y="4653607"/>
            <a:ext cx="1001553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Các con vừa hát bài hát gì?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28845" y="5984359"/>
            <a:ext cx="12126598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Trong bài hát nhắc đến cái gì?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94809" y="7249410"/>
            <a:ext cx="1239466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Các con hãy kể tên các hình có trong bài hát?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78353" y="2701580"/>
            <a:ext cx="7498536" cy="485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*Ôn nhận biết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78353" y="2701580"/>
            <a:ext cx="7498536" cy="485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*Phân biệt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82458" y="3697038"/>
            <a:ext cx="8684769" cy="321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*Trò chơi 1: “Tinh mắt, nhanh tay”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4916360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312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Cabin Bold</vt:lpstr>
      <vt:lpstr>DejaVu Serif</vt:lpstr>
      <vt:lpstr>Times New Roman</vt:lpstr>
      <vt:lpstr>Cabin</vt:lpstr>
      <vt:lpstr>More Sugar</vt:lpstr>
      <vt:lpstr>Arial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cp:lastModifiedBy>Trang Nguyen</cp:lastModifiedBy>
  <cp:revision>4</cp:revision>
  <dcterms:created xsi:type="dcterms:W3CDTF">2006-08-16T00:00:00Z</dcterms:created>
  <dcterms:modified xsi:type="dcterms:W3CDTF">2024-08-26T02:23:05Z</dcterms:modified>
  <dc:identifier>DAFy6QYNiH4</dc:identifier>
</cp:coreProperties>
</file>