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60" r:id="rId4"/>
    <p:sldId id="263" r:id="rId5"/>
    <p:sldId id="265" r:id="rId6"/>
    <p:sldId id="264" r:id="rId7"/>
    <p:sldId id="274" r:id="rId8"/>
    <p:sldId id="275" r:id="rId9"/>
    <p:sldId id="276" r:id="rId10"/>
    <p:sldId id="27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86" y="-35596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1131" y="-35596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MỘC LAN</a:t>
            </a:r>
            <a:endParaRPr lang="en-US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5892" y="3360055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682238"/>
            <a:ext cx="650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 flipV="1">
            <a:off x="4943282" y="1106612"/>
            <a:ext cx="1810897" cy="17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9426" y="2049831"/>
            <a:ext cx="5677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Giọt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91"/>
            <a:ext cx="12186960" cy="6864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3130" y="2142598"/>
            <a:ext cx="5392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</a:rPr>
              <a:t>Trò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chuyện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về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“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Thời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tiết</a:t>
            </a:r>
            <a:r>
              <a:rPr lang="en-US" sz="5400" b="1" dirty="0">
                <a:ln/>
                <a:solidFill>
                  <a:schemeClr val="accent4"/>
                </a:solidFill>
              </a:rPr>
              <a:t>”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9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1210" y="1962474"/>
            <a:ext cx="58506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Trời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nắng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trời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6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2293" y="2782669"/>
            <a:ext cx="2792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0"/>
            <a:ext cx="12115800" cy="676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9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040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6" y="0"/>
            <a:ext cx="9090212" cy="69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3" y="107576"/>
            <a:ext cx="7180728" cy="675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65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46</cp:revision>
  <dcterms:created xsi:type="dcterms:W3CDTF">2021-03-30T06:21:04Z</dcterms:created>
  <dcterms:modified xsi:type="dcterms:W3CDTF">2024-08-26T01:49:06Z</dcterms:modified>
</cp:coreProperties>
</file>