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72" r:id="rId3"/>
    <p:sldId id="273" r:id="rId4"/>
    <p:sldId id="258" r:id="rId5"/>
    <p:sldId id="274" r:id="rId6"/>
    <p:sldId id="275" r:id="rId7"/>
    <p:sldId id="276" r:id="rId8"/>
    <p:sldId id="277" r:id="rId9"/>
    <p:sldId id="278" r:id="rId10"/>
    <p:sldId id="279" r:id="rId11"/>
    <p:sldId id="259" r:id="rId12"/>
    <p:sldId id="260" r:id="rId13"/>
    <p:sldId id="261" r:id="rId14"/>
    <p:sldId id="262" r:id="rId15"/>
    <p:sldId id="263" r:id="rId16"/>
    <p:sldId id="265" r:id="rId17"/>
    <p:sldId id="280" r:id="rId18"/>
    <p:sldId id="270" r:id="rId19"/>
  </p:sldIdLst>
  <p:sldSz cx="18288000" cy="10287000"/>
  <p:notesSz cx="6858000" cy="9144000"/>
  <p:embeddedFontLst>
    <p:embeddedFont>
      <p:font typeface="Muli Black" panose="020B0604020202020204" charset="0"/>
      <p:regular r:id="rId20"/>
    </p:embeddedFont>
    <p:embeddedFont>
      <p:font typeface="Aachen" panose="02020500000000000000" pitchFamily="18" charset="0"/>
      <p:regular r:id="rId21"/>
      <p:bold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UTM Times" panose="020B0604020202020204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8" d="100"/>
          <a:sy n="58" d="100"/>
        </p:scale>
        <p:origin x="68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8" Type="http://schemas.openxmlformats.org/officeDocument/2006/relationships/image" Target="../media/image15.svg"/><Relationship Id="rId26" Type="http://schemas.openxmlformats.org/officeDocument/2006/relationships/image" Target="../media/image10.png"/><Relationship Id="rId21" Type="http://schemas.openxmlformats.org/officeDocument/2006/relationships/image" Target="../media/image8.png"/><Relationship Id="rId7" Type="http://schemas.openxmlformats.org/officeDocument/2006/relationships/image" Target="../media/image4.svg"/><Relationship Id="rId17" Type="http://schemas.openxmlformats.org/officeDocument/2006/relationships/image" Target="../media/image6.png"/><Relationship Id="rId25" Type="http://schemas.openxmlformats.org/officeDocument/2006/relationships/image" Target="../media/image22.svg"/><Relationship Id="rId2" Type="http://schemas.openxmlformats.org/officeDocument/2006/relationships/image" Target="../media/image1.png"/><Relationship Id="rId16" Type="http://schemas.openxmlformats.org/officeDocument/2006/relationships/image" Target="../media/image13.svg"/><Relationship Id="rId20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24" Type="http://schemas.openxmlformats.org/officeDocument/2006/relationships/image" Target="../media/image9.png"/><Relationship Id="rId5" Type="http://schemas.openxmlformats.org/officeDocument/2006/relationships/image" Target="../media/image2.svg"/><Relationship Id="rId15" Type="http://schemas.openxmlformats.org/officeDocument/2006/relationships/image" Target="../media/image5.png"/><Relationship Id="rId23" Type="http://schemas.openxmlformats.org/officeDocument/2006/relationships/image" Target="../media/image20.svg"/><Relationship Id="rId10" Type="http://schemas.openxmlformats.org/officeDocument/2006/relationships/image" Target="../media/image4.png"/><Relationship Id="rId19" Type="http://schemas.openxmlformats.org/officeDocument/2006/relationships/image" Target="../media/image7.png"/><Relationship Id="rId9" Type="http://schemas.openxmlformats.org/officeDocument/2006/relationships/image" Target="../media/image6.svg"/><Relationship Id="rId14" Type="http://schemas.openxmlformats.org/officeDocument/2006/relationships/image" Target="../media/image11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13.png"/><Relationship Id="rId18" Type="http://schemas.openxmlformats.org/officeDocument/2006/relationships/image" Target="../media/image45.svg"/><Relationship Id="rId3" Type="http://schemas.openxmlformats.org/officeDocument/2006/relationships/image" Target="../media/image11.png"/><Relationship Id="rId7" Type="http://schemas.openxmlformats.org/officeDocument/2006/relationships/image" Target="../media/image25.png"/><Relationship Id="rId12" Type="http://schemas.openxmlformats.org/officeDocument/2006/relationships/image" Target="../media/image39.svg"/><Relationship Id="rId1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3.svg"/><Relationship Id="rId1" Type="http://schemas.openxmlformats.org/officeDocument/2006/relationships/tags" Target="../tags/tag3.xml"/><Relationship Id="rId6" Type="http://schemas.openxmlformats.org/officeDocument/2006/relationships/image" Target="../media/image33.svg"/><Relationship Id="rId11" Type="http://schemas.openxmlformats.org/officeDocument/2006/relationships/image" Target="../media/image26.png"/><Relationship Id="rId15" Type="http://schemas.openxmlformats.org/officeDocument/2006/relationships/image" Target="../media/image14.png"/><Relationship Id="rId10" Type="http://schemas.openxmlformats.org/officeDocument/2006/relationships/image" Target="../media/image37.svg"/><Relationship Id="rId19" Type="http://schemas.openxmlformats.org/officeDocument/2006/relationships/image" Target="../media/image18.jpeg"/><Relationship Id="rId9" Type="http://schemas.openxmlformats.org/officeDocument/2006/relationships/image" Target="../media/image12.png"/><Relationship Id="rId14" Type="http://schemas.openxmlformats.org/officeDocument/2006/relationships/image" Target="../media/image4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1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22.jpg"/><Relationship Id="rId17" Type="http://schemas.openxmlformats.org/officeDocument/2006/relationships/image" Target="../media/image51.svg"/><Relationship Id="rId12" Type="http://schemas.openxmlformats.org/officeDocument/2006/relationships/image" Target="../media/image54.sv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0.png"/><Relationship Id="rId20" Type="http://schemas.openxmlformats.org/officeDocument/2006/relationships/image" Target="../media/image60.svg"/><Relationship Id="rId1" Type="http://schemas.openxmlformats.org/officeDocument/2006/relationships/tags" Target="../tags/tag4.xml"/><Relationship Id="rId6" Type="http://schemas.openxmlformats.org/officeDocument/2006/relationships/image" Target="../media/image48.svg"/><Relationship Id="rId15" Type="http://schemas.openxmlformats.org/officeDocument/2006/relationships/image" Target="../media/image57.svg"/><Relationship Id="rId19" Type="http://schemas.openxmlformats.org/officeDocument/2006/relationships/image" Target="../media/image32.pn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13" Type="http://schemas.openxmlformats.org/officeDocument/2006/relationships/image" Target="../media/image36.png"/><Relationship Id="rId3" Type="http://schemas.openxmlformats.org/officeDocument/2006/relationships/image" Target="../media/image1.png"/><Relationship Id="rId7" Type="http://schemas.openxmlformats.org/officeDocument/2006/relationships/image" Target="../media/image33.png"/><Relationship Id="rId12" Type="http://schemas.openxmlformats.org/officeDocument/2006/relationships/image" Target="../media/image66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2.svg"/><Relationship Id="rId11" Type="http://schemas.openxmlformats.org/officeDocument/2006/relationships/image" Target="../media/image35.png"/><Relationship Id="rId15" Type="http://schemas.openxmlformats.org/officeDocument/2006/relationships/image" Target="../media/image15.jpeg"/><Relationship Id="rId10" Type="http://schemas.openxmlformats.org/officeDocument/2006/relationships/image" Target="../media/image64.svg"/><Relationship Id="rId9" Type="http://schemas.openxmlformats.org/officeDocument/2006/relationships/image" Target="../media/image34.png"/><Relationship Id="rId14" Type="http://schemas.openxmlformats.org/officeDocument/2006/relationships/image" Target="../media/image6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svg"/><Relationship Id="rId13" Type="http://schemas.openxmlformats.org/officeDocument/2006/relationships/image" Target="../media/image28.svg"/><Relationship Id="rId3" Type="http://schemas.openxmlformats.org/officeDocument/2006/relationships/image" Target="../media/image37.png"/><Relationship Id="rId7" Type="http://schemas.openxmlformats.org/officeDocument/2006/relationships/image" Target="../media/image38.png"/><Relationship Id="rId12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22.jpg"/><Relationship Id="rId1" Type="http://schemas.openxmlformats.org/officeDocument/2006/relationships/tags" Target="../tags/tag6.xml"/><Relationship Id="rId6" Type="http://schemas.openxmlformats.org/officeDocument/2006/relationships/image" Target="../media/image71.svg"/><Relationship Id="rId11" Type="http://schemas.openxmlformats.org/officeDocument/2006/relationships/image" Target="../media/image76.svg"/><Relationship Id="rId15" Type="http://schemas.openxmlformats.org/officeDocument/2006/relationships/image" Target="../media/image30.svg"/><Relationship Id="rId9" Type="http://schemas.openxmlformats.org/officeDocument/2006/relationships/image" Target="../media/image39.png"/><Relationship Id="rId1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13" Type="http://schemas.openxmlformats.org/officeDocument/2006/relationships/image" Target="../media/image46.png"/><Relationship Id="rId3" Type="http://schemas.openxmlformats.org/officeDocument/2006/relationships/image" Target="../media/image42.png"/><Relationship Id="rId7" Type="http://schemas.openxmlformats.org/officeDocument/2006/relationships/image" Target="../media/image43.png"/><Relationship Id="rId12" Type="http://schemas.openxmlformats.org/officeDocument/2006/relationships/image" Target="../media/image84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78.svg"/><Relationship Id="rId11" Type="http://schemas.openxmlformats.org/officeDocument/2006/relationships/image" Target="../media/image45.png"/><Relationship Id="rId15" Type="http://schemas.openxmlformats.org/officeDocument/2006/relationships/image" Target="../media/image23.jpg"/><Relationship Id="rId10" Type="http://schemas.openxmlformats.org/officeDocument/2006/relationships/image" Target="../media/image82.svg"/><Relationship Id="rId9" Type="http://schemas.openxmlformats.org/officeDocument/2006/relationships/image" Target="../media/image44.png"/><Relationship Id="rId14" Type="http://schemas.openxmlformats.org/officeDocument/2006/relationships/image" Target="../media/image17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7.png"/><Relationship Id="rId12" Type="http://schemas.openxmlformats.org/officeDocument/2006/relationships/image" Target="../media/image48.png"/><Relationship Id="rId17" Type="http://schemas.openxmlformats.org/officeDocument/2006/relationships/image" Target="../media/image39.sv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9.png"/><Relationship Id="rId1" Type="http://schemas.openxmlformats.org/officeDocument/2006/relationships/tags" Target="../tags/tag8.xml"/><Relationship Id="rId6" Type="http://schemas.openxmlformats.org/officeDocument/2006/relationships/image" Target="../media/image2.svg"/><Relationship Id="rId11" Type="http://schemas.openxmlformats.org/officeDocument/2006/relationships/image" Target="../media/image101.svg"/><Relationship Id="rId15" Type="http://schemas.openxmlformats.org/officeDocument/2006/relationships/image" Target="../media/image10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12" Type="http://schemas.openxmlformats.org/officeDocument/2006/relationships/image" Target="../media/image60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3.svg"/><Relationship Id="rId1" Type="http://schemas.openxmlformats.org/officeDocument/2006/relationships/tags" Target="../tags/tag1.xml"/><Relationship Id="rId6" Type="http://schemas.openxmlformats.org/officeDocument/2006/relationships/image" Target="../media/image33.svg"/><Relationship Id="rId11" Type="http://schemas.openxmlformats.org/officeDocument/2006/relationships/image" Target="../media/image13.png"/><Relationship Id="rId15" Type="http://schemas.openxmlformats.org/officeDocument/2006/relationships/image" Target="../media/image14.png"/><Relationship Id="rId10" Type="http://schemas.openxmlformats.org/officeDocument/2006/relationships/image" Target="../media/image37.svg"/><Relationship Id="rId14" Type="http://schemas.openxmlformats.org/officeDocument/2006/relationships/image" Target="../media/image4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3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31112">
            <a:off x="14199953" y="200067"/>
            <a:ext cx="4144837" cy="391456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26092" y="869389"/>
            <a:ext cx="13736611" cy="841367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772345">
            <a:off x="771311" y="6642520"/>
            <a:ext cx="1499829" cy="315868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7840615">
            <a:off x="14014676" y="3069972"/>
            <a:ext cx="2348424" cy="76857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5188888" y="8378910"/>
            <a:ext cx="1061203" cy="106120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611161">
            <a:off x="1090108" y="67624"/>
            <a:ext cx="862233" cy="1931762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3720867" y="4902129"/>
            <a:ext cx="8147063" cy="792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74"/>
              </a:lnSpc>
            </a:pPr>
            <a:r>
              <a:rPr lang="en-US" sz="6637" dirty="0">
                <a:solidFill>
                  <a:srgbClr val="061EF8"/>
                </a:solidFill>
                <a:latin typeface="Aachen"/>
              </a:rPr>
              <a:t>LÀM QUEN VĂN HỌC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145412" y="878419"/>
            <a:ext cx="11837872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19"/>
              </a:lnSpc>
            </a:pPr>
            <a:r>
              <a:rPr lang="en-US" sz="4400" b="1" dirty="0">
                <a:solidFill>
                  <a:srgbClr val="061EF8"/>
                </a:solidFill>
                <a:ea typeface="Aachen" panose="02020500000000000000" charset="0"/>
                <a:cs typeface="Times New Roman" panose="02020603050405020304" pitchFamily="18" charset="0"/>
              </a:rPr>
              <a:t>PHÒNG GIÁO DỤC VÀ ĐÀO </a:t>
            </a:r>
            <a:r>
              <a:rPr lang="en-US" sz="4400" b="1" dirty="0" smtClean="0">
                <a:solidFill>
                  <a:srgbClr val="061EF8"/>
                </a:solidFill>
                <a:ea typeface="Aachen" panose="02020500000000000000" charset="0"/>
                <a:cs typeface="Times New Roman" panose="02020603050405020304" pitchFamily="18" charset="0"/>
              </a:rPr>
              <a:t>TẠO QUẬN LONG BIÊN</a:t>
            </a:r>
            <a:endParaRPr lang="en-US" sz="4400" b="1" dirty="0">
              <a:solidFill>
                <a:srgbClr val="061EF8"/>
              </a:solidFill>
              <a:ea typeface="Aachen" panose="02020500000000000000" charset="0"/>
              <a:cs typeface="Times New Roman" panose="02020603050405020304" pitchFamily="18" charset="0"/>
            </a:endParaRPr>
          </a:p>
          <a:p>
            <a:pPr algn="ctr">
              <a:lnSpc>
                <a:spcPts val="6019"/>
              </a:lnSpc>
            </a:pPr>
            <a:r>
              <a:rPr lang="en-US" sz="4400" b="1" dirty="0">
                <a:solidFill>
                  <a:srgbClr val="061EF8"/>
                </a:solidFill>
                <a:cs typeface="Times New Roman" panose="02020603050405020304" pitchFamily="18" charset="0"/>
              </a:rPr>
              <a:t>TRƯỜNG MẦM NON </a:t>
            </a:r>
            <a:r>
              <a:rPr lang="en-US" sz="4400" b="1" dirty="0" smtClean="0">
                <a:solidFill>
                  <a:srgbClr val="061EF8"/>
                </a:solidFill>
                <a:cs typeface="Times New Roman" panose="02020603050405020304" pitchFamily="18" charset="0"/>
              </a:rPr>
              <a:t>HOA MỘC LAN</a:t>
            </a:r>
            <a:endParaRPr lang="en-US" sz="4400" b="1" dirty="0">
              <a:solidFill>
                <a:srgbClr val="061EF8"/>
              </a:solidFill>
              <a:cs typeface="Times New Roman" panose="02020603050405020304" pitchFamily="18" charset="0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521225" y="5687791"/>
            <a:ext cx="12920787" cy="1436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400" dirty="0" smtClean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400" dirty="0" err="1" smtClean="0">
                <a:solidFill>
                  <a:srgbClr val="FF0202"/>
                </a:solidFill>
                <a:latin typeface="UTM Times"/>
              </a:rPr>
              <a:t>Truyện</a:t>
            </a:r>
            <a:r>
              <a:rPr lang="en-US" sz="4400" dirty="0">
                <a:solidFill>
                  <a:srgbClr val="FF0202"/>
                </a:solidFill>
                <a:latin typeface="UTM Times"/>
              </a:rPr>
              <a:t>: </a:t>
            </a:r>
            <a:r>
              <a:rPr lang="en-US" sz="4400" dirty="0" err="1" smtClean="0">
                <a:solidFill>
                  <a:srgbClr val="FF0202"/>
                </a:solidFill>
                <a:latin typeface="UTM Times"/>
              </a:rPr>
              <a:t>Cả</a:t>
            </a:r>
            <a:r>
              <a:rPr lang="en-US" sz="4400" dirty="0" smtClean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400" dirty="0" err="1" smtClean="0">
                <a:solidFill>
                  <a:srgbClr val="FF0202"/>
                </a:solidFill>
                <a:latin typeface="UTM Times"/>
              </a:rPr>
              <a:t>nhà</a:t>
            </a:r>
            <a:r>
              <a:rPr lang="en-US" sz="4400" dirty="0" smtClean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400" dirty="0" err="1" smtClean="0">
                <a:solidFill>
                  <a:srgbClr val="FF0202"/>
                </a:solidFill>
                <a:latin typeface="UTM Times"/>
              </a:rPr>
              <a:t>ăn</a:t>
            </a:r>
            <a:r>
              <a:rPr lang="en-US" sz="4400" dirty="0" smtClean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400" dirty="0" err="1" smtClean="0">
                <a:solidFill>
                  <a:srgbClr val="FF0202"/>
                </a:solidFill>
                <a:latin typeface="UTM Times"/>
              </a:rPr>
              <a:t>dưa</a:t>
            </a:r>
            <a:r>
              <a:rPr lang="en-US" sz="4400" dirty="0" smtClean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4400" dirty="0" err="1" smtClean="0">
                <a:solidFill>
                  <a:srgbClr val="FF0202"/>
                </a:solidFill>
                <a:latin typeface="UTM Times"/>
              </a:rPr>
              <a:t>hấu</a:t>
            </a:r>
            <a:endParaRPr lang="en-US" sz="4400" dirty="0">
              <a:solidFill>
                <a:srgbClr val="FF0202"/>
              </a:solidFill>
              <a:latin typeface="UTM Times"/>
            </a:endParaRPr>
          </a:p>
          <a:p>
            <a:pPr algn="ctr">
              <a:lnSpc>
                <a:spcPts val="5600"/>
              </a:lnSpc>
            </a:pPr>
            <a:r>
              <a:rPr lang="en-US" sz="4400" b="1" i="1" dirty="0" smtClean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b="1" i="1" dirty="0" err="1" smtClean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4400" b="1" i="1" dirty="0" smtClean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400" b="1" i="1" dirty="0" smtClean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 smtClean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</a:t>
            </a:r>
            <a:r>
              <a:rPr lang="en-US" sz="4400" b="1" i="1" dirty="0" err="1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4400" b="1" i="1" dirty="0" smtClean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400" b="1" i="1" dirty="0">
              <a:solidFill>
                <a:srgbClr val="FF020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5155315" y="298596"/>
            <a:ext cx="2668061" cy="2884599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 rot="-752723">
            <a:off x="2685114" y="7322002"/>
            <a:ext cx="2071506" cy="272173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2261220"/>
            <a:ext cx="2405057" cy="22957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78"/>
    </mc:Choice>
    <mc:Fallback xmlns="">
      <p:transition spd="slow" advTm="25178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56" objId="19"/>
        <p14:stopEvt time="24901" objId="19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8288000" cy="1031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36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46305" y="-3155069"/>
            <a:ext cx="7936179" cy="757544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971251" y="2245212"/>
            <a:ext cx="13483352" cy="1386139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54974">
            <a:off x="615248" y="2677213"/>
            <a:ext cx="1344592" cy="275715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1228347" y="1329064"/>
            <a:ext cx="2354839" cy="183229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2344878" y="8186386"/>
            <a:ext cx="2797216" cy="197904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297226" y="364301"/>
            <a:ext cx="1462949" cy="14363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8001359">
            <a:off x="13697891" y="1755933"/>
            <a:ext cx="2058223" cy="477318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344878" y="439730"/>
            <a:ext cx="5963739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00"/>
              </a:lnSpc>
            </a:pPr>
            <a:r>
              <a:rPr lang="en-US" sz="5400" dirty="0" err="1">
                <a:solidFill>
                  <a:srgbClr val="FF0202"/>
                </a:solidFill>
                <a:latin typeface="UTM Times"/>
              </a:rPr>
              <a:t>Các</a:t>
            </a:r>
            <a:r>
              <a:rPr lang="en-US" sz="5400" dirty="0">
                <a:solidFill>
                  <a:srgbClr val="FF0202"/>
                </a:solidFill>
                <a:latin typeface="UTM Times"/>
              </a:rPr>
              <a:t> con </a:t>
            </a:r>
            <a:r>
              <a:rPr lang="en-US" sz="5400" dirty="0" err="1">
                <a:solidFill>
                  <a:srgbClr val="FF0202"/>
                </a:solidFill>
                <a:latin typeface="UTM Times"/>
              </a:rPr>
              <a:t>vừa</a:t>
            </a:r>
            <a:r>
              <a:rPr lang="en-US" sz="5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5400" dirty="0" err="1">
                <a:solidFill>
                  <a:srgbClr val="FF0202"/>
                </a:solidFill>
                <a:latin typeface="UTM Times"/>
              </a:rPr>
              <a:t>được</a:t>
            </a:r>
            <a:r>
              <a:rPr lang="en-US" sz="5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5400" dirty="0" err="1">
                <a:solidFill>
                  <a:srgbClr val="FF0202"/>
                </a:solidFill>
                <a:latin typeface="UTM Times"/>
              </a:rPr>
              <a:t>nghe</a:t>
            </a:r>
            <a:r>
              <a:rPr lang="en-US" sz="5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5400" dirty="0" err="1">
                <a:solidFill>
                  <a:srgbClr val="FF0202"/>
                </a:solidFill>
                <a:latin typeface="UTM Times"/>
              </a:rPr>
              <a:t>câu</a:t>
            </a:r>
            <a:r>
              <a:rPr lang="en-US" sz="5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5400" dirty="0" err="1">
                <a:solidFill>
                  <a:srgbClr val="FF0202"/>
                </a:solidFill>
                <a:latin typeface="UTM Times"/>
              </a:rPr>
              <a:t>chuyện</a:t>
            </a:r>
            <a:r>
              <a:rPr lang="en-US" sz="5400" dirty="0">
                <a:solidFill>
                  <a:srgbClr val="FF0202"/>
                </a:solidFill>
                <a:latin typeface="UTM Times"/>
              </a:rPr>
              <a:t> </a:t>
            </a:r>
            <a:r>
              <a:rPr lang="en-US" sz="5400" dirty="0" err="1">
                <a:solidFill>
                  <a:srgbClr val="FF0202"/>
                </a:solidFill>
                <a:latin typeface="UTM Times"/>
              </a:rPr>
              <a:t>gì</a:t>
            </a:r>
            <a:r>
              <a:rPr lang="en-US" sz="5400" dirty="0">
                <a:solidFill>
                  <a:srgbClr val="FF0202"/>
                </a:solidFill>
                <a:latin typeface="UTM Times"/>
              </a:rPr>
              <a:t>?</a:t>
            </a:r>
          </a:p>
        </p:txBody>
      </p:sp>
      <p:pic>
        <p:nvPicPr>
          <p:cNvPr id="12" name="Picture 2" descr="Truyện: Cả nhà ăn dưa hấu - Thơ truyện mầm non - Đọc thơ cho bé [  GianggiangTV ]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640" y="3790443"/>
            <a:ext cx="11582431" cy="65151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65"/>
    </mc:Choice>
    <mc:Fallback xmlns="">
      <p:transition spd="slow" advTm="10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12"/>
        <p14:stopEvt time="9859" objId="12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55965" y="690696"/>
            <a:ext cx="11640837" cy="1538217"/>
            <a:chOff x="0" y="0"/>
            <a:chExt cx="14682140" cy="1940093"/>
          </a:xfrm>
        </p:grpSpPr>
        <p:sp>
          <p:nvSpPr>
            <p:cNvPr id="3" name="Freeform 3"/>
            <p:cNvSpPr/>
            <p:nvPr/>
          </p:nvSpPr>
          <p:spPr>
            <a:xfrm>
              <a:off x="0" y="-4073"/>
              <a:ext cx="14688530" cy="1946696"/>
            </a:xfrm>
            <a:custGeom>
              <a:avLst/>
              <a:gdLst/>
              <a:ahLst/>
              <a:cxnLst/>
              <a:rect l="l" t="t" r="r" b="b"/>
              <a:pathLst>
                <a:path w="14688530" h="1946696">
                  <a:moveTo>
                    <a:pt x="14060753" y="1892218"/>
                  </a:moveTo>
                  <a:cubicBezTo>
                    <a:pt x="14060753" y="1892218"/>
                    <a:pt x="13329878" y="1946696"/>
                    <a:pt x="11321073" y="1944075"/>
                  </a:cubicBezTo>
                  <a:cubicBezTo>
                    <a:pt x="5334503" y="1941912"/>
                    <a:pt x="1057074" y="1934088"/>
                    <a:pt x="1057074" y="1934088"/>
                  </a:cubicBezTo>
                  <a:cubicBezTo>
                    <a:pt x="812932" y="1925254"/>
                    <a:pt x="449110" y="1904023"/>
                    <a:pt x="282371" y="1845846"/>
                  </a:cubicBezTo>
                  <a:cubicBezTo>
                    <a:pt x="4469" y="1748882"/>
                    <a:pt x="0" y="1575604"/>
                    <a:pt x="0" y="1246360"/>
                  </a:cubicBezTo>
                  <a:lnTo>
                    <a:pt x="0" y="1246351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822598" y="15681"/>
                    <a:pt x="9113624" y="7673"/>
                  </a:cubicBezTo>
                  <a:cubicBezTo>
                    <a:pt x="13110950" y="0"/>
                    <a:pt x="13827683" y="6979"/>
                    <a:pt x="13827683" y="6979"/>
                  </a:cubicBezTo>
                  <a:cubicBezTo>
                    <a:pt x="14195991" y="14458"/>
                    <a:pt x="14334251" y="42638"/>
                    <a:pt x="14531991" y="165219"/>
                  </a:cubicBezTo>
                  <a:cubicBezTo>
                    <a:pt x="14683008" y="258836"/>
                    <a:pt x="14688530" y="476157"/>
                    <a:pt x="14679389" y="1246351"/>
                  </a:cubicBezTo>
                  <a:lnTo>
                    <a:pt x="14679389" y="1246360"/>
                  </a:lnTo>
                  <a:cubicBezTo>
                    <a:pt x="14679389" y="1693569"/>
                    <a:pt x="14636606" y="1842156"/>
                    <a:pt x="14060753" y="1892218"/>
                  </a:cubicBezTo>
                  <a:close/>
                </a:path>
              </a:pathLst>
            </a:custGeom>
            <a:solidFill>
              <a:srgbClr val="BAE6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889733" y="7418736"/>
            <a:ext cx="3849970" cy="1336685"/>
            <a:chOff x="0" y="0"/>
            <a:chExt cx="4855819" cy="2863552"/>
          </a:xfrm>
        </p:grpSpPr>
        <p:sp>
          <p:nvSpPr>
            <p:cNvPr id="5" name="Freeform 5"/>
            <p:cNvSpPr/>
            <p:nvPr/>
          </p:nvSpPr>
          <p:spPr>
            <a:xfrm>
              <a:off x="0" y="-4073"/>
              <a:ext cx="4862210" cy="2870155"/>
            </a:xfrm>
            <a:custGeom>
              <a:avLst/>
              <a:gdLst/>
              <a:ahLst/>
              <a:cxnLst/>
              <a:rect l="l" t="t" r="r" b="b"/>
              <a:pathLst>
                <a:path w="4862210" h="2870155">
                  <a:moveTo>
                    <a:pt x="4234432" y="2815677"/>
                  </a:moveTo>
                  <a:cubicBezTo>
                    <a:pt x="4234432" y="2815677"/>
                    <a:pt x="3503557" y="2870155"/>
                    <a:pt x="2905008" y="2867534"/>
                  </a:cubicBezTo>
                  <a:cubicBezTo>
                    <a:pt x="2030429" y="2865371"/>
                    <a:pt x="1057074" y="2857547"/>
                    <a:pt x="1057074" y="2857547"/>
                  </a:cubicBezTo>
                  <a:cubicBezTo>
                    <a:pt x="812932" y="2848712"/>
                    <a:pt x="449110" y="2827482"/>
                    <a:pt x="282371" y="2769304"/>
                  </a:cubicBezTo>
                  <a:cubicBezTo>
                    <a:pt x="4469" y="2672341"/>
                    <a:pt x="0" y="2499062"/>
                    <a:pt x="0" y="2006712"/>
                  </a:cubicBezTo>
                  <a:lnTo>
                    <a:pt x="0" y="2006694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663465" y="15681"/>
                    <a:pt x="2582522" y="7673"/>
                  </a:cubicBezTo>
                  <a:cubicBezTo>
                    <a:pt x="3284630" y="0"/>
                    <a:pt x="4001363" y="6979"/>
                    <a:pt x="4001363" y="6979"/>
                  </a:cubicBezTo>
                  <a:cubicBezTo>
                    <a:pt x="4369671" y="14458"/>
                    <a:pt x="4507931" y="42638"/>
                    <a:pt x="4705671" y="165219"/>
                  </a:cubicBezTo>
                  <a:cubicBezTo>
                    <a:pt x="4856688" y="258836"/>
                    <a:pt x="4862210" y="476157"/>
                    <a:pt x="4853070" y="2006694"/>
                  </a:cubicBezTo>
                  <a:lnTo>
                    <a:pt x="4853070" y="2006712"/>
                  </a:lnTo>
                  <a:cubicBezTo>
                    <a:pt x="4853069" y="2617028"/>
                    <a:pt x="4810285" y="2765615"/>
                    <a:pt x="4234432" y="2815677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5019453" y="7418736"/>
            <a:ext cx="3849970" cy="1498316"/>
            <a:chOff x="0" y="0"/>
            <a:chExt cx="4855819" cy="2863552"/>
          </a:xfrm>
        </p:grpSpPr>
        <p:sp>
          <p:nvSpPr>
            <p:cNvPr id="7" name="Freeform 7"/>
            <p:cNvSpPr/>
            <p:nvPr/>
          </p:nvSpPr>
          <p:spPr>
            <a:xfrm>
              <a:off x="0" y="-4073"/>
              <a:ext cx="4862210" cy="2870155"/>
            </a:xfrm>
            <a:custGeom>
              <a:avLst/>
              <a:gdLst/>
              <a:ahLst/>
              <a:cxnLst/>
              <a:rect l="l" t="t" r="r" b="b"/>
              <a:pathLst>
                <a:path w="4862210" h="2870155">
                  <a:moveTo>
                    <a:pt x="4234432" y="2815677"/>
                  </a:moveTo>
                  <a:cubicBezTo>
                    <a:pt x="4234432" y="2815677"/>
                    <a:pt x="3503557" y="2870155"/>
                    <a:pt x="2905008" y="2867534"/>
                  </a:cubicBezTo>
                  <a:cubicBezTo>
                    <a:pt x="2030429" y="2865371"/>
                    <a:pt x="1057074" y="2857547"/>
                    <a:pt x="1057074" y="2857547"/>
                  </a:cubicBezTo>
                  <a:cubicBezTo>
                    <a:pt x="812932" y="2848712"/>
                    <a:pt x="449110" y="2827482"/>
                    <a:pt x="282371" y="2769304"/>
                  </a:cubicBezTo>
                  <a:cubicBezTo>
                    <a:pt x="4469" y="2672341"/>
                    <a:pt x="0" y="2499062"/>
                    <a:pt x="0" y="2006712"/>
                  </a:cubicBezTo>
                  <a:lnTo>
                    <a:pt x="0" y="2006694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663465" y="15681"/>
                    <a:pt x="2582522" y="7673"/>
                  </a:cubicBezTo>
                  <a:cubicBezTo>
                    <a:pt x="3284630" y="0"/>
                    <a:pt x="4001363" y="6979"/>
                    <a:pt x="4001363" y="6979"/>
                  </a:cubicBezTo>
                  <a:cubicBezTo>
                    <a:pt x="4369671" y="14458"/>
                    <a:pt x="4507931" y="42638"/>
                    <a:pt x="4705671" y="165219"/>
                  </a:cubicBezTo>
                  <a:cubicBezTo>
                    <a:pt x="4856688" y="258836"/>
                    <a:pt x="4862210" y="476157"/>
                    <a:pt x="4853070" y="2006694"/>
                  </a:cubicBezTo>
                  <a:lnTo>
                    <a:pt x="4853070" y="2006712"/>
                  </a:lnTo>
                  <a:cubicBezTo>
                    <a:pt x="4853069" y="2617028"/>
                    <a:pt x="4810285" y="2765615"/>
                    <a:pt x="4234432" y="2815677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9176384" y="7418736"/>
            <a:ext cx="3885137" cy="1498316"/>
            <a:chOff x="0" y="0"/>
            <a:chExt cx="4900173" cy="2863552"/>
          </a:xfrm>
        </p:grpSpPr>
        <p:sp>
          <p:nvSpPr>
            <p:cNvPr id="9" name="Freeform 9"/>
            <p:cNvSpPr/>
            <p:nvPr/>
          </p:nvSpPr>
          <p:spPr>
            <a:xfrm>
              <a:off x="0" y="-4073"/>
              <a:ext cx="4906564" cy="2870155"/>
            </a:xfrm>
            <a:custGeom>
              <a:avLst/>
              <a:gdLst/>
              <a:ahLst/>
              <a:cxnLst/>
              <a:rect l="l" t="t" r="r" b="b"/>
              <a:pathLst>
                <a:path w="4906564" h="2870155">
                  <a:moveTo>
                    <a:pt x="4278786" y="2815677"/>
                  </a:moveTo>
                  <a:cubicBezTo>
                    <a:pt x="4278786" y="2815677"/>
                    <a:pt x="3547911" y="2870155"/>
                    <a:pt x="2942997" y="2867534"/>
                  </a:cubicBezTo>
                  <a:cubicBezTo>
                    <a:pt x="2045343" y="2865371"/>
                    <a:pt x="1057074" y="2857547"/>
                    <a:pt x="1057074" y="2857547"/>
                  </a:cubicBezTo>
                  <a:cubicBezTo>
                    <a:pt x="812932" y="2848712"/>
                    <a:pt x="449110" y="2827482"/>
                    <a:pt x="282371" y="2769304"/>
                  </a:cubicBezTo>
                  <a:cubicBezTo>
                    <a:pt x="4469" y="2672341"/>
                    <a:pt x="0" y="2499062"/>
                    <a:pt x="0" y="2006712"/>
                  </a:cubicBezTo>
                  <a:lnTo>
                    <a:pt x="0" y="2006694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668697" y="15681"/>
                    <a:pt x="2612002" y="7673"/>
                  </a:cubicBezTo>
                  <a:cubicBezTo>
                    <a:pt x="3328984" y="0"/>
                    <a:pt x="4045717" y="6979"/>
                    <a:pt x="4045717" y="6979"/>
                  </a:cubicBezTo>
                  <a:cubicBezTo>
                    <a:pt x="4414025" y="14458"/>
                    <a:pt x="4552285" y="42638"/>
                    <a:pt x="4750025" y="165219"/>
                  </a:cubicBezTo>
                  <a:cubicBezTo>
                    <a:pt x="4901042" y="258836"/>
                    <a:pt x="4906564" y="476157"/>
                    <a:pt x="4897424" y="2006694"/>
                  </a:cubicBezTo>
                  <a:lnTo>
                    <a:pt x="4897424" y="2006712"/>
                  </a:lnTo>
                  <a:cubicBezTo>
                    <a:pt x="4897422" y="2617028"/>
                    <a:pt x="4854639" y="2765615"/>
                    <a:pt x="4278786" y="2815677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3409330" y="7418736"/>
            <a:ext cx="4040470" cy="1498316"/>
            <a:chOff x="0" y="0"/>
            <a:chExt cx="4855819" cy="2863552"/>
          </a:xfrm>
        </p:grpSpPr>
        <p:sp>
          <p:nvSpPr>
            <p:cNvPr id="11" name="Freeform 11"/>
            <p:cNvSpPr/>
            <p:nvPr/>
          </p:nvSpPr>
          <p:spPr>
            <a:xfrm>
              <a:off x="0" y="-4073"/>
              <a:ext cx="4862210" cy="2870155"/>
            </a:xfrm>
            <a:custGeom>
              <a:avLst/>
              <a:gdLst/>
              <a:ahLst/>
              <a:cxnLst/>
              <a:rect l="l" t="t" r="r" b="b"/>
              <a:pathLst>
                <a:path w="4862210" h="2870155">
                  <a:moveTo>
                    <a:pt x="4234432" y="2815677"/>
                  </a:moveTo>
                  <a:cubicBezTo>
                    <a:pt x="4234432" y="2815677"/>
                    <a:pt x="3503557" y="2870155"/>
                    <a:pt x="2905008" y="2867534"/>
                  </a:cubicBezTo>
                  <a:cubicBezTo>
                    <a:pt x="2030429" y="2865371"/>
                    <a:pt x="1057074" y="2857547"/>
                    <a:pt x="1057074" y="2857547"/>
                  </a:cubicBezTo>
                  <a:cubicBezTo>
                    <a:pt x="812932" y="2848712"/>
                    <a:pt x="449110" y="2827482"/>
                    <a:pt x="282371" y="2769304"/>
                  </a:cubicBezTo>
                  <a:cubicBezTo>
                    <a:pt x="4469" y="2672341"/>
                    <a:pt x="0" y="2499062"/>
                    <a:pt x="0" y="2006712"/>
                  </a:cubicBezTo>
                  <a:lnTo>
                    <a:pt x="0" y="2006694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663465" y="15681"/>
                    <a:pt x="2582522" y="7673"/>
                  </a:cubicBezTo>
                  <a:cubicBezTo>
                    <a:pt x="3284630" y="0"/>
                    <a:pt x="4001363" y="6979"/>
                    <a:pt x="4001363" y="6979"/>
                  </a:cubicBezTo>
                  <a:cubicBezTo>
                    <a:pt x="4369671" y="14458"/>
                    <a:pt x="4507931" y="42638"/>
                    <a:pt x="4705671" y="165219"/>
                  </a:cubicBezTo>
                  <a:cubicBezTo>
                    <a:pt x="4856688" y="258836"/>
                    <a:pt x="4862210" y="476157"/>
                    <a:pt x="4853070" y="2006694"/>
                  </a:cubicBezTo>
                  <a:lnTo>
                    <a:pt x="4853070" y="2006712"/>
                  </a:lnTo>
                  <a:cubicBezTo>
                    <a:pt x="4853069" y="2617028"/>
                    <a:pt x="4810285" y="2765615"/>
                    <a:pt x="4234432" y="2815677"/>
                  </a:cubicBezTo>
                  <a:close/>
                </a:path>
              </a:pathLst>
            </a:custGeom>
            <a:solidFill>
              <a:srgbClr val="FFF9ED"/>
            </a:solidFill>
          </p:spPr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60532">
            <a:off x="1629525" y="920102"/>
            <a:ext cx="1101434" cy="107940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557041" y="920102"/>
            <a:ext cx="1101434" cy="1079405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1631226" y="920102"/>
            <a:ext cx="15160649" cy="838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600"/>
              </a:lnSpc>
              <a:spcBef>
                <a:spcPct val="0"/>
              </a:spcBef>
            </a:pPr>
            <a:r>
              <a:rPr lang="en-US" sz="5500">
                <a:solidFill>
                  <a:srgbClr val="FF0202"/>
                </a:solidFill>
                <a:latin typeface="UTM Times"/>
              </a:rPr>
              <a:t>Trong truyện có những nhân vật nào?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379796" y="7587956"/>
            <a:ext cx="2721162" cy="8139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62"/>
              </a:lnSpc>
            </a:pPr>
            <a:r>
              <a:rPr lang="en-US" sz="4902" dirty="0" smtClean="0">
                <a:solidFill>
                  <a:srgbClr val="061EF8"/>
                </a:solidFill>
                <a:latin typeface="Muli Black"/>
              </a:rPr>
              <a:t>Ba</a:t>
            </a:r>
            <a:endParaRPr lang="en-US" sz="4902" dirty="0">
              <a:solidFill>
                <a:srgbClr val="061EF8"/>
              </a:solidFill>
              <a:latin typeface="Muli Black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6233270" y="7721499"/>
            <a:ext cx="1427402" cy="884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59"/>
              </a:lnSpc>
            </a:pPr>
            <a:r>
              <a:rPr lang="en-US" sz="4899" dirty="0" err="1">
                <a:solidFill>
                  <a:srgbClr val="061EF8"/>
                </a:solidFill>
                <a:latin typeface="Muli Black"/>
              </a:rPr>
              <a:t>Mẹ</a:t>
            </a:r>
            <a:endParaRPr lang="en-US" sz="4899" dirty="0">
              <a:solidFill>
                <a:srgbClr val="061EF8"/>
              </a:solidFill>
              <a:latin typeface="Muli Black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9038087" y="7679747"/>
            <a:ext cx="4166795" cy="8139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62"/>
              </a:lnSpc>
            </a:pPr>
            <a:r>
              <a:rPr lang="en-US" sz="4902" dirty="0" err="1" smtClean="0">
                <a:solidFill>
                  <a:srgbClr val="061EF8"/>
                </a:solidFill>
                <a:latin typeface="Muli Black"/>
              </a:rPr>
              <a:t>Chị</a:t>
            </a:r>
            <a:r>
              <a:rPr lang="en-US" sz="4902" dirty="0" smtClean="0">
                <a:solidFill>
                  <a:srgbClr val="061EF8"/>
                </a:solidFill>
                <a:latin typeface="Muli Black"/>
              </a:rPr>
              <a:t> </a:t>
            </a:r>
            <a:r>
              <a:rPr lang="en-US" sz="4902" dirty="0" err="1" smtClean="0">
                <a:solidFill>
                  <a:srgbClr val="061EF8"/>
                </a:solidFill>
                <a:latin typeface="Muli Black"/>
              </a:rPr>
              <a:t>Hoa</a:t>
            </a:r>
            <a:endParaRPr lang="en-US" sz="4902" dirty="0">
              <a:solidFill>
                <a:srgbClr val="061EF8"/>
              </a:solidFill>
              <a:latin typeface="Muli Black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13718734" y="7644288"/>
            <a:ext cx="3676613" cy="8848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862"/>
              </a:lnSpc>
            </a:pPr>
            <a:r>
              <a:rPr lang="en-US" sz="4902" dirty="0" err="1" smtClean="0">
                <a:solidFill>
                  <a:srgbClr val="061EF8"/>
                </a:solidFill>
                <a:latin typeface="Muli Black"/>
              </a:rPr>
              <a:t>Bạn</a:t>
            </a:r>
            <a:r>
              <a:rPr lang="en-US" sz="4902" dirty="0" smtClean="0">
                <a:solidFill>
                  <a:srgbClr val="061EF8"/>
                </a:solidFill>
                <a:latin typeface="Muli Black"/>
              </a:rPr>
              <a:t> </a:t>
            </a:r>
            <a:r>
              <a:rPr lang="en-US" sz="4902" dirty="0" err="1" smtClean="0">
                <a:solidFill>
                  <a:srgbClr val="061EF8"/>
                </a:solidFill>
                <a:latin typeface="Muli Black"/>
              </a:rPr>
              <a:t>Hùng</a:t>
            </a:r>
            <a:endParaRPr lang="en-US" sz="4902" dirty="0">
              <a:solidFill>
                <a:srgbClr val="061EF8"/>
              </a:solidFill>
              <a:latin typeface="Muli Black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8" t="10455" r="45454" b="12336"/>
          <a:stretch/>
        </p:blipFill>
        <p:spPr>
          <a:xfrm>
            <a:off x="1027757" y="3290035"/>
            <a:ext cx="3717013" cy="383098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" t="13589" r="48485" b="-5559"/>
          <a:stretch/>
        </p:blipFill>
        <p:spPr>
          <a:xfrm>
            <a:off x="5157286" y="3342588"/>
            <a:ext cx="3764802" cy="4152100"/>
          </a:xfrm>
          <a:prstGeom prst="rect">
            <a:avLst/>
          </a:prstGeom>
        </p:spPr>
      </p:pic>
      <p:pic>
        <p:nvPicPr>
          <p:cNvPr id="38" name="Pictur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10800000">
            <a:off x="2246058" y="2612108"/>
            <a:ext cx="1280409" cy="872213"/>
          </a:xfrm>
          <a:prstGeom prst="rect">
            <a:avLst/>
          </a:prstGeom>
        </p:spPr>
      </p:pic>
      <p:pic>
        <p:nvPicPr>
          <p:cNvPr id="39" name="Picture 1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 l="1628" t="134"/>
          <a:stretch>
            <a:fillRect/>
          </a:stretch>
        </p:blipFill>
        <p:spPr>
          <a:xfrm rot="195037">
            <a:off x="6095063" y="2901769"/>
            <a:ext cx="1759801" cy="58142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21" t="27893" r="7634" b="9379"/>
          <a:stretch/>
        </p:blipFill>
        <p:spPr>
          <a:xfrm>
            <a:off x="9389526" y="3342588"/>
            <a:ext cx="3528620" cy="3851146"/>
          </a:xfrm>
          <a:prstGeom prst="rect">
            <a:avLst/>
          </a:prstGeom>
        </p:spPr>
      </p:pic>
      <p:pic>
        <p:nvPicPr>
          <p:cNvPr id="41" name="Picture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0728989" y="2756376"/>
            <a:ext cx="784992" cy="87221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12" t="33357" r="12121" b="-618"/>
          <a:stretch/>
        </p:blipFill>
        <p:spPr>
          <a:xfrm>
            <a:off x="13472790" y="3374382"/>
            <a:ext cx="3977010" cy="3936762"/>
          </a:xfrm>
          <a:prstGeom prst="rect">
            <a:avLst/>
          </a:prstGeom>
        </p:spPr>
      </p:pic>
      <p:pic>
        <p:nvPicPr>
          <p:cNvPr id="43" name="Picture 3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4476843" y="3043265"/>
            <a:ext cx="1968903" cy="47969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6418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  <p:extLst mod="1">
    <p:ext uri="{E180D4A7-C9FB-4DFB-919C-405C955672EB}">
      <p14:showEvtLst xmlns:p14="http://schemas.microsoft.com/office/powerpoint/2010/main">
        <p14:playEvt time="0" objId="35"/>
        <p14:stopEvt time="15861" objId="35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696629" y="725578"/>
            <a:ext cx="13682087" cy="9068387"/>
            <a:chOff x="0" y="0"/>
            <a:chExt cx="18242782" cy="1209118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596773" y="213972"/>
            <a:ext cx="7125419" cy="672956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411894" y="2457861"/>
            <a:ext cx="5198981" cy="16579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96"/>
              </a:lnSpc>
            </a:pPr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5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553163">
            <a:off x="16772722" y="8016952"/>
            <a:ext cx="2406129" cy="319820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8762934">
            <a:off x="369179" y="8435125"/>
            <a:ext cx="2348424" cy="76857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720983">
            <a:off x="1939952" y="6017407"/>
            <a:ext cx="1794567" cy="3087917"/>
          </a:xfrm>
          <a:prstGeom prst="rect">
            <a:avLst/>
          </a:prstGeom>
        </p:spPr>
      </p:pic>
      <p:pic>
        <p:nvPicPr>
          <p:cNvPr id="18" name="Picture 2" descr="Dưa Hấu Không Hạt 3Kg – Nam An Market"/>
          <p:cNvPicPr>
            <a:picLocks noChangeAspect="1" noChangeArrowheads="1"/>
          </p:cNvPicPr>
          <p:nvPr/>
        </p:nvPicPr>
        <p:blipFill rotWithShape="1">
          <a:blip r:embed="rId15">
            <a:clrChange>
              <a:clrFrom>
                <a:srgbClr val="FCFEFB"/>
              </a:clrFrom>
              <a:clrTo>
                <a:srgbClr val="FCFE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3" t="14899" r="8882" b="15759"/>
          <a:stretch/>
        </p:blipFill>
        <p:spPr bwMode="auto">
          <a:xfrm>
            <a:off x="9033312" y="2051000"/>
            <a:ext cx="7943568" cy="6628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4734">
        <p14:reveal/>
      </p:transition>
    </mc:Choice>
    <mc:Fallback xmlns="">
      <p:transition spd="slow" advTm="147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16"/>
        <p14:stopEvt time="13732" objId="16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638039" y="1028700"/>
            <a:ext cx="5494070" cy="451815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820400" y="2293624"/>
            <a:ext cx="5455284" cy="1988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4"/>
              </a:lnSpc>
            </a:pPr>
            <a:r>
              <a:rPr lang="en-US" sz="6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6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6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6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6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lang="en-US" sz="6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6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6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485786">
            <a:off x="371846" y="3343050"/>
            <a:ext cx="10595950" cy="642379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115936">
            <a:off x="1767294" y="1732899"/>
            <a:ext cx="2307514" cy="249479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789396">
            <a:off x="15388129" y="6034174"/>
            <a:ext cx="2225260" cy="325264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697473">
            <a:off x="5291398" y="2084874"/>
            <a:ext cx="1232340" cy="12076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2905">
            <a:off x="1983889" y="4041918"/>
            <a:ext cx="8143504" cy="54188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</p:cSld>
  <p:clrMapOvr>
    <a:masterClrMapping/>
  </p:clrMapOvr>
  <p:transition spd="med" advTm="19592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10"/>
        <p14:stopEvt time="17316" objId="10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26989" y="2372089"/>
            <a:ext cx="13429747" cy="7169185"/>
            <a:chOff x="0" y="0"/>
            <a:chExt cx="10821129" cy="5776630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10825342" cy="5776630"/>
            </a:xfrm>
            <a:custGeom>
              <a:avLst/>
              <a:gdLst/>
              <a:ahLst/>
              <a:cxnLst/>
              <a:rect l="l" t="t" r="r" b="b"/>
              <a:pathLst>
                <a:path w="10825342" h="5776630">
                  <a:moveTo>
                    <a:pt x="278431" y="16918"/>
                  </a:moveTo>
                  <a:cubicBezTo>
                    <a:pt x="278431" y="16918"/>
                    <a:pt x="604014" y="12258"/>
                    <a:pt x="1062834" y="12454"/>
                  </a:cubicBezTo>
                  <a:cubicBezTo>
                    <a:pt x="8817733" y="12671"/>
                    <a:pt x="10551274" y="0"/>
                    <a:pt x="10551274" y="0"/>
                  </a:cubicBezTo>
                  <a:cubicBezTo>
                    <a:pt x="10618737" y="0"/>
                    <a:pt x="10694674" y="0"/>
                    <a:pt x="10773448" y="85073"/>
                  </a:cubicBezTo>
                  <a:cubicBezTo>
                    <a:pt x="10816426" y="131488"/>
                    <a:pt x="10817494" y="240224"/>
                    <a:pt x="10817899" y="320281"/>
                  </a:cubicBezTo>
                  <a:cubicBezTo>
                    <a:pt x="10817899" y="320281"/>
                    <a:pt x="10816195" y="4157017"/>
                    <a:pt x="10816195" y="5014045"/>
                  </a:cubicBezTo>
                  <a:cubicBezTo>
                    <a:pt x="10816195" y="5228205"/>
                    <a:pt x="10825342" y="5527383"/>
                    <a:pt x="10825342" y="5527383"/>
                  </a:cubicBezTo>
                  <a:cubicBezTo>
                    <a:pt x="10825342" y="5656052"/>
                    <a:pt x="10821173" y="5776630"/>
                    <a:pt x="10568335" y="5768495"/>
                  </a:cubicBezTo>
                  <a:cubicBezTo>
                    <a:pt x="10568335" y="5768495"/>
                    <a:pt x="10191862" y="5748197"/>
                    <a:pt x="9095459" y="5755795"/>
                  </a:cubicBezTo>
                  <a:cubicBezTo>
                    <a:pt x="2547822" y="5763930"/>
                    <a:pt x="304023" y="5776630"/>
                    <a:pt x="304023" y="5776630"/>
                  </a:cubicBezTo>
                  <a:cubicBezTo>
                    <a:pt x="132548" y="5776630"/>
                    <a:pt x="4213" y="5675561"/>
                    <a:pt x="8532" y="5473013"/>
                  </a:cubicBezTo>
                  <a:cubicBezTo>
                    <a:pt x="8532" y="5473013"/>
                    <a:pt x="9630" y="4974472"/>
                    <a:pt x="4815" y="1481678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4358708" y="1028700"/>
            <a:ext cx="9570585" cy="2548533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766910" y="745988"/>
            <a:ext cx="3020414" cy="72086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028245" y="1432163"/>
            <a:ext cx="8231509" cy="17926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08"/>
              </a:lnSpc>
            </a:pP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7308"/>
              </a:lnSpc>
            </a:pPr>
            <a:r>
              <a:rPr lang="en-US" sz="4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lang="en-US" sz="4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hấu</a:t>
            </a:r>
            <a:r>
              <a:rPr lang="en-US" sz="4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698455">
            <a:off x="14106662" y="1054578"/>
            <a:ext cx="5165752" cy="449978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803959">
            <a:off x="15628270" y="2587482"/>
            <a:ext cx="2122534" cy="196675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442419">
            <a:off x="358550" y="7463914"/>
            <a:ext cx="3069916" cy="246232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2627376">
            <a:off x="3129658" y="1422052"/>
            <a:ext cx="947383" cy="21225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675" y="3865970"/>
            <a:ext cx="8928978" cy="54753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6361">
        <p14:doors dir="vert"/>
      </p:transition>
    </mc:Choice>
    <mc:Fallback xmlns="">
      <p:transition spd="slow" advTm="163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13"/>
        <p14:stopEvt time="15683" objId="13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048000" y="1714500"/>
            <a:ext cx="12917743" cy="6629400"/>
            <a:chOff x="0" y="0"/>
            <a:chExt cx="1744237" cy="766150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1745507" cy="764879"/>
            </a:xfrm>
            <a:custGeom>
              <a:avLst/>
              <a:gdLst/>
              <a:ahLst/>
              <a:cxnLst/>
              <a:rect l="l" t="t" r="r" b="b"/>
              <a:pathLst>
                <a:path w="1745507" h="764879">
                  <a:moveTo>
                    <a:pt x="1734077" y="27940"/>
                  </a:moveTo>
                  <a:cubicBezTo>
                    <a:pt x="1725187" y="24130"/>
                    <a:pt x="1716297" y="21590"/>
                    <a:pt x="1707407" y="21590"/>
                  </a:cubicBezTo>
                  <a:cubicBezTo>
                    <a:pt x="1680737" y="20320"/>
                    <a:pt x="1654733" y="20320"/>
                    <a:pt x="1627368" y="17780"/>
                  </a:cubicBezTo>
                  <a:cubicBezTo>
                    <a:pt x="1564818" y="12700"/>
                    <a:pt x="1503572" y="6350"/>
                    <a:pt x="1441023" y="3810"/>
                  </a:cubicBezTo>
                  <a:cubicBezTo>
                    <a:pt x="1390201" y="1270"/>
                    <a:pt x="1340683" y="3810"/>
                    <a:pt x="1289862" y="2540"/>
                  </a:cubicBezTo>
                  <a:cubicBezTo>
                    <a:pt x="1267709" y="2540"/>
                    <a:pt x="1245556" y="0"/>
                    <a:pt x="1223403" y="2540"/>
                  </a:cubicBezTo>
                  <a:cubicBezTo>
                    <a:pt x="1169975" y="10160"/>
                    <a:pt x="1116548" y="11430"/>
                    <a:pt x="1061817" y="8890"/>
                  </a:cubicBezTo>
                  <a:cubicBezTo>
                    <a:pt x="1034452" y="7620"/>
                    <a:pt x="1007086" y="7620"/>
                    <a:pt x="979721" y="7620"/>
                  </a:cubicBezTo>
                  <a:cubicBezTo>
                    <a:pt x="930203" y="7620"/>
                    <a:pt x="880685" y="7620"/>
                    <a:pt x="831166" y="6350"/>
                  </a:cubicBezTo>
                  <a:cubicBezTo>
                    <a:pt x="779042" y="5080"/>
                    <a:pt x="265616" y="2540"/>
                    <a:pt x="214794" y="1270"/>
                  </a:cubicBezTo>
                  <a:cubicBezTo>
                    <a:pt x="173095" y="0"/>
                    <a:pt x="132698" y="1270"/>
                    <a:pt x="90999" y="1270"/>
                  </a:cubicBezTo>
                  <a:cubicBezTo>
                    <a:pt x="62330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86918"/>
                    <a:pt x="16510" y="116062"/>
                    <a:pt x="17780" y="144694"/>
                  </a:cubicBezTo>
                  <a:cubicBezTo>
                    <a:pt x="19050" y="173838"/>
                    <a:pt x="17780" y="202982"/>
                    <a:pt x="16510" y="232637"/>
                  </a:cubicBezTo>
                  <a:cubicBezTo>
                    <a:pt x="15240" y="262804"/>
                    <a:pt x="2540" y="579297"/>
                    <a:pt x="2540" y="609463"/>
                  </a:cubicBezTo>
                  <a:cubicBezTo>
                    <a:pt x="2540" y="639118"/>
                    <a:pt x="1270" y="668774"/>
                    <a:pt x="0" y="698429"/>
                  </a:cubicBezTo>
                  <a:cubicBezTo>
                    <a:pt x="0" y="710269"/>
                    <a:pt x="3810" y="720429"/>
                    <a:pt x="15240" y="725509"/>
                  </a:cubicBezTo>
                  <a:cubicBezTo>
                    <a:pt x="22860" y="729319"/>
                    <a:pt x="31750" y="731859"/>
                    <a:pt x="40640" y="733129"/>
                  </a:cubicBezTo>
                  <a:cubicBezTo>
                    <a:pt x="89696" y="738209"/>
                    <a:pt x="139214" y="742019"/>
                    <a:pt x="188732" y="747099"/>
                  </a:cubicBezTo>
                  <a:cubicBezTo>
                    <a:pt x="216097" y="749639"/>
                    <a:pt x="243463" y="754719"/>
                    <a:pt x="270828" y="755989"/>
                  </a:cubicBezTo>
                  <a:cubicBezTo>
                    <a:pt x="316437" y="758529"/>
                    <a:pt x="824651" y="759799"/>
                    <a:pt x="870260" y="761069"/>
                  </a:cubicBezTo>
                  <a:cubicBezTo>
                    <a:pt x="876775" y="761069"/>
                    <a:pt x="883291" y="761069"/>
                    <a:pt x="889806" y="761069"/>
                  </a:cubicBezTo>
                  <a:cubicBezTo>
                    <a:pt x="921081" y="761069"/>
                    <a:pt x="953659" y="759799"/>
                    <a:pt x="984933" y="759799"/>
                  </a:cubicBezTo>
                  <a:cubicBezTo>
                    <a:pt x="1021421" y="759799"/>
                    <a:pt x="1056605" y="761069"/>
                    <a:pt x="1093092" y="761069"/>
                  </a:cubicBezTo>
                  <a:cubicBezTo>
                    <a:pt x="1146519" y="761069"/>
                    <a:pt x="1201250" y="761069"/>
                    <a:pt x="1254678" y="761069"/>
                  </a:cubicBezTo>
                  <a:cubicBezTo>
                    <a:pt x="1304196" y="761069"/>
                    <a:pt x="1353714" y="762339"/>
                    <a:pt x="1403232" y="763609"/>
                  </a:cubicBezTo>
                  <a:cubicBezTo>
                    <a:pt x="1425385" y="763609"/>
                    <a:pt x="1448841" y="764879"/>
                    <a:pt x="1470994" y="764879"/>
                  </a:cubicBezTo>
                  <a:cubicBezTo>
                    <a:pt x="1542665" y="763609"/>
                    <a:pt x="1613033" y="757259"/>
                    <a:pt x="1684547" y="757259"/>
                  </a:cubicBezTo>
                  <a:cubicBezTo>
                    <a:pt x="1688357" y="757259"/>
                    <a:pt x="1693437" y="754719"/>
                    <a:pt x="1697247" y="752179"/>
                  </a:cubicBezTo>
                  <a:cubicBezTo>
                    <a:pt x="1702327" y="748369"/>
                    <a:pt x="1704867" y="742019"/>
                    <a:pt x="1707407" y="739479"/>
                  </a:cubicBezTo>
                  <a:cubicBezTo>
                    <a:pt x="1708677" y="694850"/>
                    <a:pt x="1709947" y="673375"/>
                    <a:pt x="1711217" y="651901"/>
                  </a:cubicBezTo>
                  <a:cubicBezTo>
                    <a:pt x="1712487" y="618666"/>
                    <a:pt x="1722647" y="299617"/>
                    <a:pt x="1723917" y="266383"/>
                  </a:cubicBezTo>
                  <a:cubicBezTo>
                    <a:pt x="1723917" y="246442"/>
                    <a:pt x="1725187" y="226502"/>
                    <a:pt x="1726457" y="206561"/>
                  </a:cubicBezTo>
                  <a:cubicBezTo>
                    <a:pt x="1727727" y="185087"/>
                    <a:pt x="1728997" y="163612"/>
                    <a:pt x="1731537" y="142138"/>
                  </a:cubicBezTo>
                  <a:cubicBezTo>
                    <a:pt x="1732807" y="129355"/>
                    <a:pt x="1732807" y="116062"/>
                    <a:pt x="1737887" y="103279"/>
                  </a:cubicBezTo>
                  <a:cubicBezTo>
                    <a:pt x="1742967" y="87940"/>
                    <a:pt x="1745507" y="73113"/>
                    <a:pt x="1744237" y="44450"/>
                  </a:cubicBezTo>
                  <a:cubicBezTo>
                    <a:pt x="1744237" y="38100"/>
                    <a:pt x="1740427" y="30480"/>
                    <a:pt x="1734077" y="27940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680534">
            <a:off x="15692723" y="3930865"/>
            <a:ext cx="2348424" cy="76857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752723">
            <a:off x="1185268" y="688643"/>
            <a:ext cx="2071506" cy="2721738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925915">
            <a:off x="15571707" y="8359627"/>
            <a:ext cx="2053504" cy="1597827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3613511" y="4368974"/>
            <a:ext cx="11582399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4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vâng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800" b="1" dirty="0" smtClean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8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endParaRPr lang="en-US" sz="48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53200" y="2049512"/>
            <a:ext cx="4837671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8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8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sz="8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med" advTm="19768">
    <p:pull/>
  </p:transition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28" objId="13"/>
        <p14:stopEvt time="18525" objId="13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yên- Ca nha ăn dưa hâu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782" end="9698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1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60000"/>
          </a:blip>
          <a:srcRect l="14285" t="21850" r="14326" b="2193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alphaModFix amt="29000"/>
          </a:blip>
          <a:srcRect l="21975" b="35237"/>
          <a:stretch>
            <a:fillRect/>
          </a:stretch>
        </p:blipFill>
        <p:spPr>
          <a:xfrm>
            <a:off x="0" y="5981027"/>
            <a:ext cx="5638800" cy="430597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 l="347" r="347" b="14074"/>
          <a:stretch>
            <a:fillRect/>
          </a:stretch>
        </p:blipFill>
        <p:spPr>
          <a:xfrm>
            <a:off x="2961842" y="1810789"/>
            <a:ext cx="4487061" cy="604866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/>
          <a:srcRect t="65892" r="6901"/>
          <a:stretch>
            <a:fillRect/>
          </a:stretch>
        </p:blipFill>
        <p:spPr>
          <a:xfrm rot="-10800000">
            <a:off x="11625487" y="0"/>
            <a:ext cx="6662513" cy="113196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 l="10744"/>
          <a:stretch>
            <a:fillRect/>
          </a:stretch>
        </p:blipFill>
        <p:spPr>
          <a:xfrm rot="-10800000">
            <a:off x="12587640" y="618321"/>
            <a:ext cx="5700360" cy="89411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681949" y="2662223"/>
            <a:ext cx="1229107" cy="123995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 l="1453" r="15934" b="68653"/>
          <a:stretch>
            <a:fillRect/>
          </a:stretch>
        </p:blipFill>
        <p:spPr>
          <a:xfrm>
            <a:off x="10565481" y="8429976"/>
            <a:ext cx="7722519" cy="185702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/>
          <a:srcRect b="12923"/>
          <a:stretch>
            <a:fillRect/>
          </a:stretch>
        </p:blipFill>
        <p:spPr>
          <a:xfrm>
            <a:off x="0" y="0"/>
            <a:ext cx="2399103" cy="202202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6154868" y="8260416"/>
            <a:ext cx="1104432" cy="113858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7448903" y="3129801"/>
            <a:ext cx="10906672" cy="2604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20"/>
              </a:lnSpc>
            </a:pPr>
            <a:r>
              <a:rPr lang="en-US" sz="4500" b="1" spc="225" dirty="0">
                <a:solidFill>
                  <a:srgbClr val="BB5265"/>
                </a:solidFill>
                <a:latin typeface="Muli Black Bold"/>
              </a:rPr>
              <a:t>CHÀO TẠM BIỆT!</a:t>
            </a:r>
          </a:p>
          <a:p>
            <a:pPr marL="0" lvl="0" indent="0" algn="ctr">
              <a:lnSpc>
                <a:spcPts val="7020"/>
              </a:lnSpc>
            </a:pPr>
            <a:r>
              <a:rPr lang="en-US" sz="4500" b="1" spc="225" dirty="0">
                <a:solidFill>
                  <a:srgbClr val="BB5265"/>
                </a:solidFill>
                <a:latin typeface="Muli Black Bold"/>
              </a:rPr>
              <a:t>HẸN GẶP LẠI CÁC CON TRONG NHỮNG BÀI HỌC SAU!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4995" y="2546045"/>
            <a:ext cx="11911829" cy="670040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76"/>
    </mc:Choice>
    <mc:Fallback xmlns="">
      <p:transition spd="slow" advTm="148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217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  <p:extLst mod="1">
    <p:ext uri="{E180D4A7-C9FB-4DFB-919C-405C955672EB}">
      <p14:showEvtLst xmlns:p14="http://schemas.microsoft.com/office/powerpoint/2010/main">
        <p14:playEvt time="0" objId="12"/>
        <p14:stopEvt time="14383" objId="1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7649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2025749">
            <a:off x="2252962" y="7866698"/>
            <a:ext cx="1344592" cy="275715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4859000" y="8115300"/>
            <a:ext cx="2797216" cy="197904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5773400" y="342900"/>
            <a:ext cx="1462949" cy="143635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4762500" y="2628900"/>
            <a:ext cx="8763000" cy="24237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6000" b="1" dirty="0" err="1" smtClean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000" b="1" dirty="0" smtClean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FF020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6000" b="1" dirty="0" smtClean="0">
              <a:solidFill>
                <a:srgbClr val="FF020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6300"/>
              </a:lnSpc>
            </a:pPr>
            <a:endParaRPr lang="en-US" sz="6000" b="1" dirty="0" smtClean="0">
              <a:solidFill>
                <a:srgbClr val="FF020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6300"/>
              </a:lnSpc>
            </a:pPr>
            <a:r>
              <a:rPr lang="en-US" sz="8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8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r>
              <a:rPr lang="en-US" sz="8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8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8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sz="80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80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123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65"/>
    </mc:Choice>
    <mc:Fallback xmlns="">
      <p:transition spd="slow" advTm="10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12"/>
        <p14:stopEvt time="9859" objId="1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2057400" y="-5687"/>
            <a:ext cx="20345400" cy="10764982"/>
          </a:xfrm>
          <a:prstGeom prst="rect">
            <a:avLst/>
          </a:prstGeom>
        </p:spPr>
      </p:pic>
      <p:pic>
        <p:nvPicPr>
          <p:cNvPr id="1026" name="Picture 2" descr="Dưa Hấu Không Hạt 3Kg – Nam An Market"/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CFEFB"/>
              </a:clrFrom>
              <a:clrTo>
                <a:srgbClr val="FCFE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3" t="14899" r="8882" b="15759"/>
          <a:stretch/>
        </p:blipFill>
        <p:spPr bwMode="auto">
          <a:xfrm>
            <a:off x="4114800" y="114300"/>
            <a:ext cx="10387222" cy="8667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11"/>
          <p:cNvSpPr txBox="1"/>
          <p:nvPr/>
        </p:nvSpPr>
        <p:spPr>
          <a:xfrm>
            <a:off x="4495800" y="8420100"/>
            <a:ext cx="8763000" cy="16542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endParaRPr lang="en-US" sz="6000" b="1" dirty="0" smtClean="0">
              <a:solidFill>
                <a:srgbClr val="FF020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6300"/>
              </a:lnSpc>
            </a:pP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Qủa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dưa</a:t>
            </a:r>
            <a:r>
              <a:rPr lang="en-US" sz="8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hấu</a:t>
            </a:r>
            <a:endParaRPr lang="en-US" sz="8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64954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65"/>
    </mc:Choice>
    <mc:Fallback xmlns="">
      <p:transition spd="slow" advTm="10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  <p:extLst mod="1">
    <p:ext uri="{E180D4A7-C9FB-4DFB-919C-405C955672EB}">
      <p14:showEvtLst xmlns:p14="http://schemas.microsoft.com/office/powerpoint/2010/main">
        <p14:playEvt time="0" objId="12"/>
        <p14:stopEvt time="9859" objId="1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1367" y="2247900"/>
            <a:ext cx="17844265" cy="1225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170"/>
              </a:lnSpc>
            </a:pPr>
            <a:r>
              <a:rPr lang="en-US" sz="7264" dirty="0" err="1">
                <a:solidFill>
                  <a:srgbClr val="FF0202"/>
                </a:solidFill>
                <a:latin typeface="Muli Black"/>
              </a:rPr>
              <a:t>Câu</a:t>
            </a:r>
            <a:r>
              <a:rPr lang="en-US" sz="7264" dirty="0">
                <a:solidFill>
                  <a:srgbClr val="FF0202"/>
                </a:solidFill>
                <a:latin typeface="Muli Black"/>
              </a:rPr>
              <a:t> </a:t>
            </a:r>
            <a:r>
              <a:rPr lang="en-US" sz="7264" dirty="0" err="1">
                <a:solidFill>
                  <a:srgbClr val="FF0202"/>
                </a:solidFill>
                <a:latin typeface="Muli Black"/>
              </a:rPr>
              <a:t>chuyện</a:t>
            </a:r>
            <a:r>
              <a:rPr lang="en-US" sz="7264" dirty="0">
                <a:solidFill>
                  <a:srgbClr val="FF0202"/>
                </a:solidFill>
                <a:latin typeface="Muli Black"/>
              </a:rPr>
              <a:t> </a:t>
            </a:r>
            <a:r>
              <a:rPr lang="en-US" sz="7264" dirty="0" err="1">
                <a:solidFill>
                  <a:srgbClr val="FF0202"/>
                </a:solidFill>
                <a:latin typeface="Muli Black"/>
              </a:rPr>
              <a:t>của</a:t>
            </a:r>
            <a:r>
              <a:rPr lang="en-US" sz="7264" dirty="0">
                <a:solidFill>
                  <a:srgbClr val="FF0202"/>
                </a:solidFill>
                <a:latin typeface="Muli Black"/>
              </a:rPr>
              <a:t> </a:t>
            </a:r>
            <a:r>
              <a:rPr lang="en-US" sz="7264" dirty="0" err="1">
                <a:solidFill>
                  <a:srgbClr val="FF0202"/>
                </a:solidFill>
                <a:latin typeface="Muli Black"/>
              </a:rPr>
              <a:t>tay</a:t>
            </a:r>
            <a:r>
              <a:rPr lang="en-US" sz="7264" dirty="0">
                <a:solidFill>
                  <a:srgbClr val="FF0202"/>
                </a:solidFill>
                <a:latin typeface="Muli Black"/>
              </a:rPr>
              <a:t> </a:t>
            </a:r>
            <a:r>
              <a:rPr lang="en-US" sz="7264" dirty="0" err="1">
                <a:solidFill>
                  <a:srgbClr val="FF0202"/>
                </a:solidFill>
                <a:latin typeface="Muli Black"/>
              </a:rPr>
              <a:t>trái</a:t>
            </a:r>
            <a:r>
              <a:rPr lang="en-US" sz="7264" dirty="0">
                <a:solidFill>
                  <a:srgbClr val="FF0202"/>
                </a:solidFill>
                <a:latin typeface="Muli Black"/>
              </a:rPr>
              <a:t> </a:t>
            </a:r>
            <a:r>
              <a:rPr lang="en-US" sz="7264" dirty="0" err="1">
                <a:solidFill>
                  <a:srgbClr val="FF0202"/>
                </a:solidFill>
                <a:latin typeface="Muli Black"/>
              </a:rPr>
              <a:t>và</a:t>
            </a:r>
            <a:r>
              <a:rPr lang="en-US" sz="7264" dirty="0">
                <a:solidFill>
                  <a:srgbClr val="FF0202"/>
                </a:solidFill>
                <a:latin typeface="Muli Black"/>
              </a:rPr>
              <a:t> </a:t>
            </a:r>
            <a:r>
              <a:rPr lang="en-US" sz="7264" dirty="0" err="1">
                <a:solidFill>
                  <a:srgbClr val="FF0202"/>
                </a:solidFill>
                <a:latin typeface="Muli Black"/>
              </a:rPr>
              <a:t>tay</a:t>
            </a:r>
            <a:r>
              <a:rPr lang="en-US" sz="7264" dirty="0">
                <a:solidFill>
                  <a:srgbClr val="FF0202"/>
                </a:solidFill>
                <a:latin typeface="Muli Black"/>
              </a:rPr>
              <a:t> </a:t>
            </a:r>
            <a:r>
              <a:rPr lang="en-US" sz="7264" dirty="0" err="1">
                <a:solidFill>
                  <a:srgbClr val="FF0202"/>
                </a:solidFill>
                <a:latin typeface="Muli Black"/>
              </a:rPr>
              <a:t>phải</a:t>
            </a:r>
            <a:endParaRPr lang="en-US" sz="7264" dirty="0">
              <a:solidFill>
                <a:srgbClr val="FF0202"/>
              </a:solidFill>
              <a:latin typeface="Muli Black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0" y="6029856"/>
            <a:ext cx="2514600" cy="3037943"/>
          </a:xfrm>
          <a:prstGeom prst="rect">
            <a:avLst/>
          </a:prstGeom>
        </p:spPr>
      </p:pic>
      <p:pic>
        <p:nvPicPr>
          <p:cNvPr id="2050" name="Picture 2" descr="Truyện: Cả nhà ăn dưa hấu - Thơ truyện mầm non - Đọc thơ cho bé [  GianggiangTV 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628"/>
            <a:ext cx="18288000" cy="10287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23"/>
    </mc:Choice>
    <mc:Fallback xmlns="">
      <p:transition spd="slow" advTm="71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8288000" cy="10319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51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23"/>
    </mc:Choice>
    <mc:Fallback xmlns="">
      <p:transition spd="slow" advTm="7123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531"/>
            <a:ext cx="18288000" cy="1030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83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23"/>
    </mc:Choice>
    <mc:Fallback xmlns="">
      <p:transition spd="slow" advTm="7123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963"/>
            <a:ext cx="18288000" cy="1029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891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03"/>
            <a:ext cx="18288000" cy="1029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61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4" y="-1"/>
            <a:ext cx="18264116" cy="1035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18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2.7|1.2|1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</TotalTime>
  <Words>142</Words>
  <Application>Microsoft Office PowerPoint</Application>
  <PresentationFormat>Custom</PresentationFormat>
  <Paragraphs>26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Muli Black Bold</vt:lpstr>
      <vt:lpstr>Muli Black</vt:lpstr>
      <vt:lpstr>Aachen</vt:lpstr>
      <vt:lpstr>Times New Roman</vt:lpstr>
      <vt:lpstr>Calibri</vt:lpstr>
      <vt:lpstr>UTM Times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Câu chuyện tay trái và tay phải</dc:title>
  <dc:creator>tang huy phuong</dc:creator>
  <cp:lastModifiedBy>Techsi.vn</cp:lastModifiedBy>
  <cp:revision>33</cp:revision>
  <dcterms:created xsi:type="dcterms:W3CDTF">2006-08-16T00:00:00Z</dcterms:created>
  <dcterms:modified xsi:type="dcterms:W3CDTF">2024-07-08T23:28:37Z</dcterms:modified>
  <dc:identifier>DAErR8aRmlE</dc:identifier>
</cp:coreProperties>
</file>