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  <p:sldMasterId id="2147483701" r:id="rId4"/>
    <p:sldMasterId id="2147483719" r:id="rId5"/>
    <p:sldMasterId id="2147483737" r:id="rId6"/>
    <p:sldMasterId id="2147483755" r:id="rId7"/>
    <p:sldMasterId id="2147483773" r:id="rId8"/>
  </p:sldMasterIdLst>
  <p:notesMasterIdLst>
    <p:notesMasterId r:id="rId21"/>
  </p:notesMasterIdLst>
  <p:sldIdLst>
    <p:sldId id="283" r:id="rId9"/>
    <p:sldId id="271" r:id="rId10"/>
    <p:sldId id="272" r:id="rId11"/>
    <p:sldId id="282" r:id="rId12"/>
    <p:sldId id="273" r:id="rId13"/>
    <p:sldId id="274" r:id="rId14"/>
    <p:sldId id="275" r:id="rId15"/>
    <p:sldId id="276" r:id="rId16"/>
    <p:sldId id="277" r:id="rId17"/>
    <p:sldId id="265" r:id="rId18"/>
    <p:sldId id="279" r:id="rId19"/>
    <p:sldId id="269" r:id="rId20"/>
  </p:sldIdLst>
  <p:sldSz cx="16276638" cy="9144000"/>
  <p:notesSz cx="6858000" cy="9144000"/>
  <p:defaultTextStyle>
    <a:defPPr>
      <a:defRPr lang="en-US"/>
    </a:defPPr>
    <a:lvl1pPr marL="0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48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49798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4705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899602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44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49401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42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799202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FF33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2" autoAdjust="0"/>
    <p:restoredTop sz="94660"/>
  </p:normalViewPr>
  <p:slideViewPr>
    <p:cSldViewPr>
      <p:cViewPr varScale="1">
        <p:scale>
          <a:sx n="65" d="100"/>
          <a:sy n="65" d="100"/>
        </p:scale>
        <p:origin x="762" y="7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48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49798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4705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99602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244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49401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742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99202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86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4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49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4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99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4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4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99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1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356">
                <a:defRPr/>
              </a:pPr>
              <a:t>7/8/2024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356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55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9356"/>
              <a:t>7/8/2024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41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356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/>
          <a:p>
            <a:pPr algn="ctr" defTabSz="1219356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44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36" tIns="60969" rIns="121936" bIns="60969" rtlCol="0" anchor="ctr"/>
          <a:lstStyle/>
          <a:p>
            <a:pPr algn="ctr" defTabSz="1219356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4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0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73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20175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20175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5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14" y="4957234"/>
            <a:ext cx="14609413" cy="1443567"/>
          </a:xfrm>
          <a:prstGeom prst="rect">
            <a:avLst/>
          </a:prstGeom>
        </p:spPr>
        <p:txBody>
          <a:bodyPr lIns="122018" tIns="61009" rIns="122018" bIns="61009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38" y="6587067"/>
            <a:ext cx="14617891" cy="1308100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6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7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2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52"/>
            <a:ext cx="14038600" cy="3803649"/>
          </a:xfrm>
          <a:prstGeom prst="rect">
            <a:avLst/>
          </a:prstGeom>
        </p:spPr>
        <p:txBody>
          <a:bodyPr lIns="122018" tIns="61009" rIns="122018" bIns="61009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285"/>
            <a:ext cx="14038600" cy="2000249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>
              <a:buNone/>
              <a:defRPr sz="3200"/>
            </a:lvl1pPr>
            <a:lvl2pPr marL="610088" indent="0">
              <a:buNone/>
              <a:defRPr sz="2700"/>
            </a:lvl2pPr>
            <a:lvl3pPr marL="1220175" indent="0">
              <a:buNone/>
              <a:defRPr sz="2400"/>
            </a:lvl3pPr>
            <a:lvl4pPr marL="1830263" indent="0">
              <a:buNone/>
              <a:defRPr sz="2100"/>
            </a:lvl4pPr>
            <a:lvl5pPr marL="2440351" indent="0">
              <a:buNone/>
              <a:defRPr sz="2100"/>
            </a:lvl5pPr>
            <a:lvl6pPr marL="3050438" indent="0">
              <a:buNone/>
              <a:defRPr sz="2100"/>
            </a:lvl6pPr>
            <a:lvl7pPr marL="3660526" indent="0">
              <a:buNone/>
              <a:defRPr sz="2100"/>
            </a:lvl7pPr>
            <a:lvl8pPr marL="4270614" indent="0">
              <a:buNone/>
              <a:defRPr sz="2100"/>
            </a:lvl8pPr>
            <a:lvl9pPr marL="488070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4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A0DB2DC-4C9A-4742-B13C-FB6460FD3503}" type="slidenum">
              <a:rPr lang="en-US" sz="240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8" y="488951"/>
            <a:ext cx="6516306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39" y="488951"/>
            <a:ext cx="19286121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34"/>
            <a:ext cx="14038600" cy="17674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1"/>
            <a:ext cx="6886486" cy="1098549"/>
          </a:xfrm>
          <a:prstGeom prst="rect">
            <a:avLst/>
          </a:prstGeom>
        </p:spPr>
        <p:txBody>
          <a:bodyPr lIns="122018" tIns="61009" rIns="122018" bIns="61009"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9" y="2241551"/>
            <a:ext cx="6920397" cy="1098549"/>
          </a:xfrm>
          <a:prstGeom prst="rect">
            <a:avLst/>
          </a:prstGeom>
        </p:spPr>
        <p:txBody>
          <a:bodyPr lIns="122018" tIns="61009" rIns="122018" bIns="61009"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20397" cy="4912784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6" y="609600"/>
            <a:ext cx="5250347" cy="2133600"/>
          </a:xfrm>
          <a:prstGeom prst="rect">
            <a:avLst/>
          </a:prstGeom>
        </p:spPr>
        <p:txBody>
          <a:bodyPr lIns="122018" tIns="61009" rIns="122018" bIns="6100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67"/>
            <a:ext cx="8240048" cy="6498167"/>
          </a:xfrm>
          <a:prstGeom prst="rect">
            <a:avLst/>
          </a:prstGeom>
        </p:spPr>
        <p:txBody>
          <a:bodyPr lIns="122018" tIns="61009" rIns="122018" bIns="61009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46" y="2743200"/>
            <a:ext cx="5250347" cy="5082117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6" y="609600"/>
            <a:ext cx="5250347" cy="2133600"/>
          </a:xfrm>
          <a:prstGeom prst="rect">
            <a:avLst/>
          </a:prstGeom>
        </p:spPr>
        <p:txBody>
          <a:bodyPr lIns="122018" tIns="61009" rIns="122018" bIns="6100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67"/>
            <a:ext cx="8240048" cy="6498167"/>
          </a:xfrm>
          <a:prstGeom prst="rect">
            <a:avLst/>
          </a:prstGeom>
        </p:spPr>
        <p:txBody>
          <a:bodyPr vert="horz" wrap="square" lIns="122018" tIns="61009" rIns="122018" bIns="61009" numCol="1" anchor="t" anchorCtr="0" compatLnSpc="1"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pPr marL="0" marR="0" lvl="0" indent="0" algn="l" defTabSz="12201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46" y="2743200"/>
            <a:ext cx="5250347" cy="5082117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9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fld id="{66D93598-705C-4CD5-9A85-1B3257EE7D2B}" type="datetimeFigureOut">
              <a:rPr lang="en-US" sz="16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20175">
                <a:defRPr/>
              </a:pPr>
              <a:t>7/8/2024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fld id="{9102B04C-27CD-4F6D-9E21-973605F1E22C}" type="slidenum">
              <a:rPr lang="en-US" sz="16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20175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08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6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20175"/>
              <a:t>7/8/2024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20175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7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/>
          <a:p>
            <a:pPr algn="ctr" defTabSz="1220175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37" y="182033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1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44952"/>
      </p:ext>
    </p:extLst>
  </p:cSld>
  <p:clrMapOvr>
    <a:masterClrMapping/>
  </p:clrMapOvr>
  <p:transition spd="slow"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22018" tIns="61009" rIns="122018" bIns="61009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122018" tIns="61009" rIns="122018" bIns="6100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0E191392-46B3-4988-B725-C457EAD2BD85}" type="datetimeFigureOut">
              <a:rPr lang="en-US" sz="2400"/>
              <a:pPr defTabSz="1220175">
                <a:defRPr/>
              </a:pPr>
              <a:t>7/8/2024</a:t>
            </a:fld>
            <a:endParaRPr lang="en-US" sz="2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endParaRPr lang="en-US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15DE37A7-131E-4749-AAF7-688385F4FE99}" type="slidenum">
              <a:rPr lang="en-US" sz="2400"/>
              <a:pPr defTabSz="1220175"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42874586"/>
      </p:ext>
    </p:extLst>
  </p:cSld>
  <p:clrMapOvr>
    <a:masterClrMapping/>
  </p:clrMapOvr>
  <p:transition spd="slow"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6B4E1BB7-1AEA-4241-A1A4-B3E9CE44291D}" type="datetimeFigureOut">
              <a:rPr lang="en-US" sz="2400"/>
              <a:pPr defTabSz="1220175">
                <a:defRPr/>
              </a:pPr>
              <a:t>7/8/2024</a:t>
            </a:fld>
            <a:endParaRPr lang="en-US" sz="2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6F9FDBEA-6FCD-439E-9496-7EE16FD10296}" type="slidenum">
              <a:rPr lang="en-US" sz="2400"/>
              <a:pPr defTabSz="1220175"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73778331"/>
      </p:ext>
    </p:extLst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965451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29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2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9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0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8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41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2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6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2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4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04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9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55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6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4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489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4979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470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996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6244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3494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50742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7992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3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8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3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5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  <a:prstGeom prst="rect">
            <a:avLst/>
          </a:prstGeom>
        </p:spPr>
        <p:txBody>
          <a:bodyPr lIns="145252" tIns="72626" rIns="145252" bIns="726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  <a:prstGeom prst="rect">
            <a:avLst/>
          </a:prstGeom>
        </p:spPr>
        <p:txBody>
          <a:bodyPr lIns="145252" tIns="72626" rIns="145252" bIns="72626"/>
          <a:lstStyle>
            <a:lvl1pPr marL="0" indent="0" algn="ctr">
              <a:buNone/>
              <a:defRPr/>
            </a:lvl1pPr>
            <a:lvl2pPr marL="726262" indent="0" algn="ctr">
              <a:buNone/>
              <a:defRPr/>
            </a:lvl2pPr>
            <a:lvl3pPr marL="1452524" indent="0" algn="ctr">
              <a:buNone/>
              <a:defRPr/>
            </a:lvl3pPr>
            <a:lvl4pPr marL="2178787" indent="0" algn="ctr">
              <a:buNone/>
              <a:defRPr/>
            </a:lvl4pPr>
            <a:lvl5pPr marL="2905049" indent="0" algn="ctr">
              <a:buNone/>
              <a:defRPr/>
            </a:lvl5pPr>
            <a:lvl6pPr marL="3631311" indent="0" algn="ctr">
              <a:buNone/>
              <a:defRPr/>
            </a:lvl6pPr>
            <a:lvl7pPr marL="4357573" indent="0" algn="ctr">
              <a:buNone/>
              <a:defRPr/>
            </a:lvl7pPr>
            <a:lvl8pPr marL="5083835" indent="0" algn="ctr">
              <a:buNone/>
              <a:defRPr/>
            </a:lvl8pPr>
            <a:lvl9pPr marL="58100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fld id="{B9603E34-08B0-4849-8D07-58C6316223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788665"/>
      </p:ext>
    </p:extLst>
  </p:cSld>
  <p:clrMapOvr>
    <a:masterClrMapping/>
  </p:clrMapOvr>
  <p:transition advClick="0"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7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3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92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7884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53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7884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33" y="4957253"/>
            <a:ext cx="14609413" cy="1443567"/>
          </a:xfrm>
          <a:prstGeom prst="rect">
            <a:avLst/>
          </a:prstGeom>
        </p:spPr>
        <p:txBody>
          <a:bodyPr lIns="121792" tIns="60897" rIns="121792" bIns="60897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57" y="6587067"/>
            <a:ext cx="14617891" cy="1308100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8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8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70"/>
            <a:ext cx="14038600" cy="3803649"/>
          </a:xfrm>
          <a:prstGeom prst="rect">
            <a:avLst/>
          </a:prstGeom>
        </p:spPr>
        <p:txBody>
          <a:bodyPr lIns="121792" tIns="60897" rIns="121792" bIns="60897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304"/>
            <a:ext cx="14038600" cy="2000249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>
              <a:buNone/>
              <a:defRPr sz="3200"/>
            </a:lvl1pPr>
            <a:lvl2pPr marL="608943" indent="0">
              <a:buNone/>
              <a:defRPr sz="2700"/>
            </a:lvl2pPr>
            <a:lvl3pPr marL="1217884" indent="0">
              <a:buNone/>
              <a:defRPr sz="2400"/>
            </a:lvl3pPr>
            <a:lvl4pPr marL="1826830" indent="0">
              <a:buNone/>
              <a:defRPr sz="2100"/>
            </a:lvl4pPr>
            <a:lvl5pPr marL="2435775" indent="0">
              <a:buNone/>
              <a:defRPr sz="2100"/>
            </a:lvl5pPr>
            <a:lvl6pPr marL="3044715" indent="0">
              <a:buNone/>
              <a:defRPr sz="2100"/>
            </a:lvl6pPr>
            <a:lvl7pPr marL="3653658" indent="0">
              <a:buNone/>
              <a:defRPr sz="2100"/>
            </a:lvl7pPr>
            <a:lvl8pPr marL="4262605" indent="0">
              <a:buNone/>
              <a:defRPr sz="2100"/>
            </a:lvl8pPr>
            <a:lvl9pPr marL="487154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" y="20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2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53"/>
            <a:ext cx="14038600" cy="17674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792" tIns="60897" rIns="121792" bIns="60897" anchor="b"/>
          <a:lstStyle>
            <a:lvl1pPr marL="0" indent="0">
              <a:buNone/>
              <a:defRPr sz="3200" b="1"/>
            </a:lvl1pPr>
            <a:lvl2pPr marL="608943" indent="0">
              <a:buNone/>
              <a:defRPr sz="2700" b="1"/>
            </a:lvl2pPr>
            <a:lvl3pPr marL="1217884" indent="0">
              <a:buNone/>
              <a:defRPr sz="2400" b="1"/>
            </a:lvl3pPr>
            <a:lvl4pPr marL="1826830" indent="0">
              <a:buNone/>
              <a:defRPr sz="2100" b="1"/>
            </a:lvl4pPr>
            <a:lvl5pPr marL="2435775" indent="0">
              <a:buNone/>
              <a:defRPr sz="2100" b="1"/>
            </a:lvl5pPr>
            <a:lvl6pPr marL="3044715" indent="0">
              <a:buNone/>
              <a:defRPr sz="2100" b="1"/>
            </a:lvl6pPr>
            <a:lvl7pPr marL="3653658" indent="0">
              <a:buNone/>
              <a:defRPr sz="2100" b="1"/>
            </a:lvl7pPr>
            <a:lvl8pPr marL="4262605" indent="0">
              <a:buNone/>
              <a:defRPr sz="2100" b="1"/>
            </a:lvl8pPr>
            <a:lvl9pPr marL="487154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68" y="2241552"/>
            <a:ext cx="6920397" cy="1098549"/>
          </a:xfrm>
          <a:prstGeom prst="rect">
            <a:avLst/>
          </a:prstGeom>
        </p:spPr>
        <p:txBody>
          <a:bodyPr lIns="121792" tIns="60897" rIns="121792" bIns="60897" anchor="b"/>
          <a:lstStyle>
            <a:lvl1pPr marL="0" indent="0">
              <a:buNone/>
              <a:defRPr sz="3200" b="1"/>
            </a:lvl1pPr>
            <a:lvl2pPr marL="608943" indent="0">
              <a:buNone/>
              <a:defRPr sz="2700" b="1"/>
            </a:lvl2pPr>
            <a:lvl3pPr marL="1217884" indent="0">
              <a:buNone/>
              <a:defRPr sz="2400" b="1"/>
            </a:lvl3pPr>
            <a:lvl4pPr marL="1826830" indent="0">
              <a:buNone/>
              <a:defRPr sz="2100" b="1"/>
            </a:lvl4pPr>
            <a:lvl5pPr marL="2435775" indent="0">
              <a:buNone/>
              <a:defRPr sz="2100" b="1"/>
            </a:lvl5pPr>
            <a:lvl6pPr marL="3044715" indent="0">
              <a:buNone/>
              <a:defRPr sz="2100" b="1"/>
            </a:lvl6pPr>
            <a:lvl7pPr marL="3653658" indent="0">
              <a:buNone/>
              <a:defRPr sz="2100" b="1"/>
            </a:lvl7pPr>
            <a:lvl8pPr marL="4262605" indent="0">
              <a:buNone/>
              <a:defRPr sz="2100" b="1"/>
            </a:lvl8pPr>
            <a:lvl9pPr marL="487154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68" y="3340100"/>
            <a:ext cx="6920397" cy="4912784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7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4" y="609600"/>
            <a:ext cx="5250347" cy="2133600"/>
          </a:xfrm>
          <a:prstGeom prst="rect">
            <a:avLst/>
          </a:prstGeom>
        </p:spPr>
        <p:txBody>
          <a:bodyPr lIns="121792" tIns="60897" rIns="121792" bIns="6089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86"/>
            <a:ext cx="8240048" cy="6498167"/>
          </a:xfrm>
          <a:prstGeom prst="rect">
            <a:avLst/>
          </a:prstGeom>
        </p:spPr>
        <p:txBody>
          <a:bodyPr lIns="121792" tIns="60897" rIns="121792" bIns="6089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4" y="2743200"/>
            <a:ext cx="5250347" cy="5082117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>
              <a:buNone/>
              <a:defRPr sz="2100"/>
            </a:lvl1pPr>
            <a:lvl2pPr marL="608943" indent="0">
              <a:buNone/>
              <a:defRPr sz="1900"/>
            </a:lvl2pPr>
            <a:lvl3pPr marL="1217884" indent="0">
              <a:buNone/>
              <a:defRPr sz="1600"/>
            </a:lvl3pPr>
            <a:lvl4pPr marL="1826830" indent="0">
              <a:buNone/>
              <a:defRPr sz="1300"/>
            </a:lvl4pPr>
            <a:lvl5pPr marL="2435775" indent="0">
              <a:buNone/>
              <a:defRPr sz="1300"/>
            </a:lvl5pPr>
            <a:lvl6pPr marL="3044715" indent="0">
              <a:buNone/>
              <a:defRPr sz="1300"/>
            </a:lvl6pPr>
            <a:lvl7pPr marL="3653658" indent="0">
              <a:buNone/>
              <a:defRPr sz="1300"/>
            </a:lvl7pPr>
            <a:lvl8pPr marL="4262605" indent="0">
              <a:buNone/>
              <a:defRPr sz="1300"/>
            </a:lvl8pPr>
            <a:lvl9pPr marL="487154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4" y="609600"/>
            <a:ext cx="5250347" cy="2133600"/>
          </a:xfrm>
          <a:prstGeom prst="rect">
            <a:avLst/>
          </a:prstGeom>
        </p:spPr>
        <p:txBody>
          <a:bodyPr lIns="121792" tIns="60897" rIns="121792" bIns="6089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86"/>
            <a:ext cx="8240048" cy="6498167"/>
          </a:xfrm>
          <a:prstGeom prst="rect">
            <a:avLst/>
          </a:prstGeom>
        </p:spPr>
        <p:txBody>
          <a:bodyPr vert="horz" wrap="square" lIns="121792" tIns="60897" rIns="121792" bIns="60897" numCol="1" anchor="t" anchorCtr="0" compatLnSpc="1"/>
          <a:lstStyle>
            <a:lvl1pPr marL="0" indent="0">
              <a:buNone/>
              <a:defRPr sz="4300"/>
            </a:lvl1pPr>
            <a:lvl2pPr marL="608943" indent="0">
              <a:buNone/>
              <a:defRPr sz="3700"/>
            </a:lvl2pPr>
            <a:lvl3pPr marL="1217884" indent="0">
              <a:buNone/>
              <a:defRPr sz="3200"/>
            </a:lvl3pPr>
            <a:lvl4pPr marL="1826830" indent="0">
              <a:buNone/>
              <a:defRPr sz="2700"/>
            </a:lvl4pPr>
            <a:lvl5pPr marL="2435775" indent="0">
              <a:buNone/>
              <a:defRPr sz="2700"/>
            </a:lvl5pPr>
            <a:lvl6pPr marL="3044715" indent="0">
              <a:buNone/>
              <a:defRPr sz="2700"/>
            </a:lvl6pPr>
            <a:lvl7pPr marL="3653658" indent="0">
              <a:buNone/>
              <a:defRPr sz="2700"/>
            </a:lvl7pPr>
            <a:lvl8pPr marL="4262605" indent="0">
              <a:buNone/>
              <a:defRPr sz="2700"/>
            </a:lvl8pPr>
            <a:lvl9pPr marL="4871546" indent="0">
              <a:buNone/>
              <a:defRPr sz="2700"/>
            </a:lvl9pPr>
          </a:lstStyle>
          <a:p>
            <a:pPr marL="0" marR="0" lvl="0" indent="0" algn="l" defTabSz="121788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4" y="2743200"/>
            <a:ext cx="5250347" cy="5082117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>
              <a:buNone/>
              <a:defRPr sz="2100"/>
            </a:lvl1pPr>
            <a:lvl2pPr marL="608943" indent="0">
              <a:buNone/>
              <a:defRPr sz="1900"/>
            </a:lvl2pPr>
            <a:lvl3pPr marL="1217884" indent="0">
              <a:buNone/>
              <a:defRPr sz="1600"/>
            </a:lvl3pPr>
            <a:lvl4pPr marL="1826830" indent="0">
              <a:buNone/>
              <a:defRPr sz="1300"/>
            </a:lvl4pPr>
            <a:lvl5pPr marL="2435775" indent="0">
              <a:buNone/>
              <a:defRPr sz="1300"/>
            </a:lvl5pPr>
            <a:lvl6pPr marL="3044715" indent="0">
              <a:buNone/>
              <a:defRPr sz="1300"/>
            </a:lvl6pPr>
            <a:lvl7pPr marL="3653658" indent="0">
              <a:buNone/>
              <a:defRPr sz="1300"/>
            </a:lvl7pPr>
            <a:lvl8pPr marL="4262605" indent="0">
              <a:buNone/>
              <a:defRPr sz="1300"/>
            </a:lvl8pPr>
            <a:lvl9pPr marL="487154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7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6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51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4899" indent="0">
              <a:buNone/>
              <a:defRPr sz="3200" b="1"/>
            </a:lvl2pPr>
            <a:lvl3pPr marL="1449798" indent="0">
              <a:buNone/>
              <a:defRPr sz="2900" b="1"/>
            </a:lvl3pPr>
            <a:lvl4pPr marL="2174705" indent="0">
              <a:buNone/>
              <a:defRPr sz="2500" b="1"/>
            </a:lvl4pPr>
            <a:lvl5pPr marL="2899602" indent="0">
              <a:buNone/>
              <a:defRPr sz="2500" b="1"/>
            </a:lvl5pPr>
            <a:lvl6pPr marL="3624499" indent="0">
              <a:buNone/>
              <a:defRPr sz="2500" b="1"/>
            </a:lvl6pPr>
            <a:lvl7pPr marL="4349401" indent="0">
              <a:buNone/>
              <a:defRPr sz="2500" b="1"/>
            </a:lvl7pPr>
            <a:lvl8pPr marL="5074299" indent="0">
              <a:buNone/>
              <a:defRPr sz="2500" b="1"/>
            </a:lvl8pPr>
            <a:lvl9pPr marL="579920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51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4899" indent="0">
              <a:buNone/>
              <a:defRPr sz="3200" b="1"/>
            </a:lvl2pPr>
            <a:lvl3pPr marL="1449798" indent="0">
              <a:buNone/>
              <a:defRPr sz="2900" b="1"/>
            </a:lvl3pPr>
            <a:lvl4pPr marL="2174705" indent="0">
              <a:buNone/>
              <a:defRPr sz="2500" b="1"/>
            </a:lvl4pPr>
            <a:lvl5pPr marL="2899602" indent="0">
              <a:buNone/>
              <a:defRPr sz="2500" b="1"/>
            </a:lvl5pPr>
            <a:lvl6pPr marL="3624499" indent="0">
              <a:buNone/>
              <a:defRPr sz="2500" b="1"/>
            </a:lvl6pPr>
            <a:lvl7pPr marL="4349401" indent="0">
              <a:buNone/>
              <a:defRPr sz="2500" b="1"/>
            </a:lvl7pPr>
            <a:lvl8pPr marL="5074299" indent="0">
              <a:buNone/>
              <a:defRPr sz="2500" b="1"/>
            </a:lvl8pPr>
            <a:lvl9pPr marL="579920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7884">
                <a:defRPr/>
              </a:pPr>
              <a:t>7/8/2024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7884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60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7884"/>
              <a:t>7/8/2024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53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7884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/>
          <a:p>
            <a:pPr algn="ctr" defTabSz="1217884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56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9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1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89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8211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5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211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30" y="4957250"/>
            <a:ext cx="14609413" cy="1443567"/>
          </a:xfrm>
          <a:prstGeom prst="rect">
            <a:avLst/>
          </a:prstGeom>
        </p:spPr>
        <p:txBody>
          <a:bodyPr lIns="121824" tIns="60913" rIns="121824" bIns="60913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54" y="6587067"/>
            <a:ext cx="14617891" cy="1308100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24" tIns="60913" rIns="121824" bIns="60913" numCol="1" anchor="t" anchorCtr="0" compatLnSpc="1"/>
          <a:lstStyle>
            <a:lvl1pPr>
              <a:defRPr/>
            </a:lvl1pPr>
          </a:lstStyle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24" tIns="60913" rIns="121824" bIns="60913" numCol="1" anchor="t" anchorCtr="0" compatLnSpc="1"/>
          <a:lstStyle>
            <a:lvl1pPr>
              <a:defRPr/>
            </a:lvl1pPr>
          </a:lstStyle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24" tIns="60913" rIns="121824" bIns="60913" numCol="1" anchor="t" anchorCtr="0" compatLnSpc="1"/>
          <a:lstStyle>
            <a:lvl1pPr>
              <a:defRPr/>
            </a:lvl1pPr>
          </a:lstStyle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4" tIns="60913" rIns="121824" bIns="60913" rtlCol="0" anchor="ctr"/>
          <a:lstStyle/>
          <a:p>
            <a:pPr algn="ctr" defTabSz="1218211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1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68"/>
            <a:ext cx="14038600" cy="3803649"/>
          </a:xfrm>
          <a:prstGeom prst="rect">
            <a:avLst/>
          </a:prstGeom>
        </p:spPr>
        <p:txBody>
          <a:bodyPr lIns="121824" tIns="60913" rIns="121824" bIns="60913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301"/>
            <a:ext cx="14038600" cy="2000249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>
              <a:buNone/>
              <a:defRPr sz="3200"/>
            </a:lvl1pPr>
            <a:lvl2pPr marL="609107" indent="0">
              <a:buNone/>
              <a:defRPr sz="2700"/>
            </a:lvl2pPr>
            <a:lvl3pPr marL="1218211" indent="0">
              <a:buNone/>
              <a:defRPr sz="2400"/>
            </a:lvl3pPr>
            <a:lvl4pPr marL="1827319" indent="0">
              <a:buNone/>
              <a:defRPr sz="2100"/>
            </a:lvl4pPr>
            <a:lvl5pPr marL="2436429" indent="0">
              <a:buNone/>
              <a:defRPr sz="2100"/>
            </a:lvl5pPr>
            <a:lvl6pPr marL="3045532" indent="0">
              <a:buNone/>
              <a:defRPr sz="2100"/>
            </a:lvl6pPr>
            <a:lvl7pPr marL="3654637" indent="0">
              <a:buNone/>
              <a:defRPr sz="2100"/>
            </a:lvl7pPr>
            <a:lvl8pPr marL="4263747" indent="0">
              <a:buNone/>
              <a:defRPr sz="2100"/>
            </a:lvl8pPr>
            <a:lvl9pPr marL="4872852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" y="17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50"/>
            <a:ext cx="14038600" cy="17674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824" tIns="60913" rIns="121824" bIns="60913" anchor="b"/>
          <a:lstStyle>
            <a:lvl1pPr marL="0" indent="0">
              <a:buNone/>
              <a:defRPr sz="3200" b="1"/>
            </a:lvl1pPr>
            <a:lvl2pPr marL="609107" indent="0">
              <a:buNone/>
              <a:defRPr sz="2700" b="1"/>
            </a:lvl2pPr>
            <a:lvl3pPr marL="1218211" indent="0">
              <a:buNone/>
              <a:defRPr sz="2400" b="1"/>
            </a:lvl3pPr>
            <a:lvl4pPr marL="1827319" indent="0">
              <a:buNone/>
              <a:defRPr sz="2100" b="1"/>
            </a:lvl4pPr>
            <a:lvl5pPr marL="2436429" indent="0">
              <a:buNone/>
              <a:defRPr sz="2100" b="1"/>
            </a:lvl5pPr>
            <a:lvl6pPr marL="3045532" indent="0">
              <a:buNone/>
              <a:defRPr sz="2100" b="1"/>
            </a:lvl6pPr>
            <a:lvl7pPr marL="3654637" indent="0">
              <a:buNone/>
              <a:defRPr sz="2100" b="1"/>
            </a:lvl7pPr>
            <a:lvl8pPr marL="4263747" indent="0">
              <a:buNone/>
              <a:defRPr sz="2100" b="1"/>
            </a:lvl8pPr>
            <a:lvl9pPr marL="487285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65" y="2241552"/>
            <a:ext cx="6920397" cy="1098549"/>
          </a:xfrm>
          <a:prstGeom prst="rect">
            <a:avLst/>
          </a:prstGeom>
        </p:spPr>
        <p:txBody>
          <a:bodyPr lIns="121824" tIns="60913" rIns="121824" bIns="60913" anchor="b"/>
          <a:lstStyle>
            <a:lvl1pPr marL="0" indent="0">
              <a:buNone/>
              <a:defRPr sz="3200" b="1"/>
            </a:lvl1pPr>
            <a:lvl2pPr marL="609107" indent="0">
              <a:buNone/>
              <a:defRPr sz="2700" b="1"/>
            </a:lvl2pPr>
            <a:lvl3pPr marL="1218211" indent="0">
              <a:buNone/>
              <a:defRPr sz="2400" b="1"/>
            </a:lvl3pPr>
            <a:lvl4pPr marL="1827319" indent="0">
              <a:buNone/>
              <a:defRPr sz="2100" b="1"/>
            </a:lvl4pPr>
            <a:lvl5pPr marL="2436429" indent="0">
              <a:buNone/>
              <a:defRPr sz="2100" b="1"/>
            </a:lvl5pPr>
            <a:lvl6pPr marL="3045532" indent="0">
              <a:buNone/>
              <a:defRPr sz="2100" b="1"/>
            </a:lvl6pPr>
            <a:lvl7pPr marL="3654637" indent="0">
              <a:buNone/>
              <a:defRPr sz="2100" b="1"/>
            </a:lvl7pPr>
            <a:lvl8pPr marL="4263747" indent="0">
              <a:buNone/>
              <a:defRPr sz="2100" b="1"/>
            </a:lvl8pPr>
            <a:lvl9pPr marL="487285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65" y="3340100"/>
            <a:ext cx="6920397" cy="4912784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2" y="609600"/>
            <a:ext cx="5250347" cy="2133600"/>
          </a:xfrm>
          <a:prstGeom prst="rect">
            <a:avLst/>
          </a:prstGeom>
        </p:spPr>
        <p:txBody>
          <a:bodyPr lIns="121824" tIns="60913" rIns="121824" bIns="60913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83"/>
            <a:ext cx="8240048" cy="6498167"/>
          </a:xfrm>
          <a:prstGeom prst="rect">
            <a:avLst/>
          </a:prstGeom>
        </p:spPr>
        <p:txBody>
          <a:bodyPr lIns="121824" tIns="60913" rIns="121824" bIns="60913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2" y="2743200"/>
            <a:ext cx="5250347" cy="5082117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>
              <a:buNone/>
              <a:defRPr sz="2100"/>
            </a:lvl1pPr>
            <a:lvl2pPr marL="609107" indent="0">
              <a:buNone/>
              <a:defRPr sz="1900"/>
            </a:lvl2pPr>
            <a:lvl3pPr marL="1218211" indent="0">
              <a:buNone/>
              <a:defRPr sz="1600"/>
            </a:lvl3pPr>
            <a:lvl4pPr marL="1827319" indent="0">
              <a:buNone/>
              <a:defRPr sz="1300"/>
            </a:lvl4pPr>
            <a:lvl5pPr marL="2436429" indent="0">
              <a:buNone/>
              <a:defRPr sz="1300"/>
            </a:lvl5pPr>
            <a:lvl6pPr marL="3045532" indent="0">
              <a:buNone/>
              <a:defRPr sz="1300"/>
            </a:lvl6pPr>
            <a:lvl7pPr marL="3654637" indent="0">
              <a:buNone/>
              <a:defRPr sz="1300"/>
            </a:lvl7pPr>
            <a:lvl8pPr marL="4263747" indent="0">
              <a:buNone/>
              <a:defRPr sz="1300"/>
            </a:lvl8pPr>
            <a:lvl9pPr marL="487285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7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2" y="609600"/>
            <a:ext cx="5250347" cy="2133600"/>
          </a:xfrm>
          <a:prstGeom prst="rect">
            <a:avLst/>
          </a:prstGeom>
        </p:spPr>
        <p:txBody>
          <a:bodyPr lIns="121824" tIns="60913" rIns="121824" bIns="60913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83"/>
            <a:ext cx="8240048" cy="6498167"/>
          </a:xfrm>
          <a:prstGeom prst="rect">
            <a:avLst/>
          </a:prstGeom>
        </p:spPr>
        <p:txBody>
          <a:bodyPr vert="horz" wrap="square" lIns="121824" tIns="60913" rIns="121824" bIns="60913" numCol="1" anchor="t" anchorCtr="0" compatLnSpc="1"/>
          <a:lstStyle>
            <a:lvl1pPr marL="0" indent="0">
              <a:buNone/>
              <a:defRPr sz="4300"/>
            </a:lvl1pPr>
            <a:lvl2pPr marL="609107" indent="0">
              <a:buNone/>
              <a:defRPr sz="3700"/>
            </a:lvl2pPr>
            <a:lvl3pPr marL="1218211" indent="0">
              <a:buNone/>
              <a:defRPr sz="3200"/>
            </a:lvl3pPr>
            <a:lvl4pPr marL="1827319" indent="0">
              <a:buNone/>
              <a:defRPr sz="2700"/>
            </a:lvl4pPr>
            <a:lvl5pPr marL="2436429" indent="0">
              <a:buNone/>
              <a:defRPr sz="2700"/>
            </a:lvl5pPr>
            <a:lvl6pPr marL="3045532" indent="0">
              <a:buNone/>
              <a:defRPr sz="2700"/>
            </a:lvl6pPr>
            <a:lvl7pPr marL="3654637" indent="0">
              <a:buNone/>
              <a:defRPr sz="2700"/>
            </a:lvl7pPr>
            <a:lvl8pPr marL="4263747" indent="0">
              <a:buNone/>
              <a:defRPr sz="2700"/>
            </a:lvl8pPr>
            <a:lvl9pPr marL="4872852" indent="0">
              <a:buNone/>
              <a:defRPr sz="2700"/>
            </a:lvl9pPr>
          </a:lstStyle>
          <a:p>
            <a:pPr marL="0" marR="0" lvl="0" indent="0" algn="l" defTabSz="12182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2" y="2743200"/>
            <a:ext cx="5250347" cy="5082117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>
              <a:buNone/>
              <a:defRPr sz="2100"/>
            </a:lvl1pPr>
            <a:lvl2pPr marL="609107" indent="0">
              <a:buNone/>
              <a:defRPr sz="1900"/>
            </a:lvl2pPr>
            <a:lvl3pPr marL="1218211" indent="0">
              <a:buNone/>
              <a:defRPr sz="1600"/>
            </a:lvl3pPr>
            <a:lvl4pPr marL="1827319" indent="0">
              <a:buNone/>
              <a:defRPr sz="1300"/>
            </a:lvl4pPr>
            <a:lvl5pPr marL="2436429" indent="0">
              <a:buNone/>
              <a:defRPr sz="1300"/>
            </a:lvl5pPr>
            <a:lvl6pPr marL="3045532" indent="0">
              <a:buNone/>
              <a:defRPr sz="1300"/>
            </a:lvl6pPr>
            <a:lvl7pPr marL="3654637" indent="0">
              <a:buNone/>
              <a:defRPr sz="1300"/>
            </a:lvl7pPr>
            <a:lvl8pPr marL="4263747" indent="0">
              <a:buNone/>
              <a:defRPr sz="1300"/>
            </a:lvl8pPr>
            <a:lvl9pPr marL="487285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9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9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211">
                <a:defRPr/>
              </a:pPr>
              <a:t>7/8/2024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211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05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8211"/>
              <a:t>7/8/2024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5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211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/>
          <a:p>
            <a:pPr algn="ctr" defTabSz="1218211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53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4" tIns="60913" rIns="121824" bIns="60913" rtlCol="0" anchor="ctr"/>
          <a:lstStyle/>
          <a:p>
            <a:pPr algn="ctr" defTabSz="1218211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1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11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85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8702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46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702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26" y="4957246"/>
            <a:ext cx="14609413" cy="1443567"/>
          </a:xfrm>
          <a:prstGeom prst="rect">
            <a:avLst/>
          </a:prstGeom>
        </p:spPr>
        <p:txBody>
          <a:bodyPr lIns="121872" tIns="60937" rIns="121872" bIns="60937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50" y="6587067"/>
            <a:ext cx="14617891" cy="1308100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72" tIns="60937" rIns="121872" bIns="60937" numCol="1" anchor="t" anchorCtr="0" compatLnSpc="1"/>
          <a:lstStyle>
            <a:lvl1pPr>
              <a:defRPr/>
            </a:lvl1pPr>
          </a:lstStyle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72" tIns="60937" rIns="121872" bIns="60937" numCol="1" anchor="t" anchorCtr="0" compatLnSpc="1"/>
          <a:lstStyle>
            <a:lvl1pPr>
              <a:defRPr/>
            </a:lvl1pPr>
          </a:lstStyle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72" tIns="60937" rIns="121872" bIns="60937" numCol="1" anchor="t" anchorCtr="0" compatLnSpc="1"/>
          <a:lstStyle>
            <a:lvl1pPr>
              <a:defRPr/>
            </a:lvl1pPr>
          </a:lstStyle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7" rIns="121872" bIns="60937" rtlCol="0" anchor="ctr"/>
          <a:lstStyle/>
          <a:p>
            <a:pPr algn="ctr" defTabSz="1218702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0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64"/>
            <a:ext cx="14038600" cy="3803649"/>
          </a:xfrm>
          <a:prstGeom prst="rect">
            <a:avLst/>
          </a:prstGeom>
        </p:spPr>
        <p:txBody>
          <a:bodyPr lIns="121872" tIns="60937" rIns="121872" bIns="60937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297"/>
            <a:ext cx="14038600" cy="2000249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>
              <a:buNone/>
              <a:defRPr sz="3200"/>
            </a:lvl1pPr>
            <a:lvl2pPr marL="609352" indent="0">
              <a:buNone/>
              <a:defRPr sz="2700"/>
            </a:lvl2pPr>
            <a:lvl3pPr marL="1218702" indent="0">
              <a:buNone/>
              <a:defRPr sz="2400"/>
            </a:lvl3pPr>
            <a:lvl4pPr marL="1828053" indent="0">
              <a:buNone/>
              <a:defRPr sz="2100"/>
            </a:lvl4pPr>
            <a:lvl5pPr marL="2437408" indent="0">
              <a:buNone/>
              <a:defRPr sz="2100"/>
            </a:lvl5pPr>
            <a:lvl6pPr marL="3046757" indent="0">
              <a:buNone/>
              <a:defRPr sz="2100"/>
            </a:lvl6pPr>
            <a:lvl7pPr marL="3656109" indent="0">
              <a:buNone/>
              <a:defRPr sz="2100"/>
            </a:lvl7pPr>
            <a:lvl8pPr marL="4265463" indent="0">
              <a:buNone/>
              <a:defRPr sz="2100"/>
            </a:lvl8pPr>
            <a:lvl9pPr marL="4874814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13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2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46"/>
            <a:ext cx="14038600" cy="17674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872" tIns="60937" rIns="121872" bIns="60937" anchor="b"/>
          <a:lstStyle>
            <a:lvl1pPr marL="0" indent="0">
              <a:buNone/>
              <a:defRPr sz="3200" b="1"/>
            </a:lvl1pPr>
            <a:lvl2pPr marL="609352" indent="0">
              <a:buNone/>
              <a:defRPr sz="2700" b="1"/>
            </a:lvl2pPr>
            <a:lvl3pPr marL="1218702" indent="0">
              <a:buNone/>
              <a:defRPr sz="2400" b="1"/>
            </a:lvl3pPr>
            <a:lvl4pPr marL="1828053" indent="0">
              <a:buNone/>
              <a:defRPr sz="2100" b="1"/>
            </a:lvl4pPr>
            <a:lvl5pPr marL="2437408" indent="0">
              <a:buNone/>
              <a:defRPr sz="2100" b="1"/>
            </a:lvl5pPr>
            <a:lvl6pPr marL="3046757" indent="0">
              <a:buNone/>
              <a:defRPr sz="2100" b="1"/>
            </a:lvl6pPr>
            <a:lvl7pPr marL="3656109" indent="0">
              <a:buNone/>
              <a:defRPr sz="2100" b="1"/>
            </a:lvl7pPr>
            <a:lvl8pPr marL="4265463" indent="0">
              <a:buNone/>
              <a:defRPr sz="2100" b="1"/>
            </a:lvl8pPr>
            <a:lvl9pPr marL="487481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61" y="2241552"/>
            <a:ext cx="6920397" cy="1098549"/>
          </a:xfrm>
          <a:prstGeom prst="rect">
            <a:avLst/>
          </a:prstGeom>
        </p:spPr>
        <p:txBody>
          <a:bodyPr lIns="121872" tIns="60937" rIns="121872" bIns="60937" anchor="b"/>
          <a:lstStyle>
            <a:lvl1pPr marL="0" indent="0">
              <a:buNone/>
              <a:defRPr sz="3200" b="1"/>
            </a:lvl1pPr>
            <a:lvl2pPr marL="609352" indent="0">
              <a:buNone/>
              <a:defRPr sz="2700" b="1"/>
            </a:lvl2pPr>
            <a:lvl3pPr marL="1218702" indent="0">
              <a:buNone/>
              <a:defRPr sz="2400" b="1"/>
            </a:lvl3pPr>
            <a:lvl4pPr marL="1828053" indent="0">
              <a:buNone/>
              <a:defRPr sz="2100" b="1"/>
            </a:lvl4pPr>
            <a:lvl5pPr marL="2437408" indent="0">
              <a:buNone/>
              <a:defRPr sz="2100" b="1"/>
            </a:lvl5pPr>
            <a:lvl6pPr marL="3046757" indent="0">
              <a:buNone/>
              <a:defRPr sz="2100" b="1"/>
            </a:lvl6pPr>
            <a:lvl7pPr marL="3656109" indent="0">
              <a:buNone/>
              <a:defRPr sz="2100" b="1"/>
            </a:lvl7pPr>
            <a:lvl8pPr marL="4265463" indent="0">
              <a:buNone/>
              <a:defRPr sz="2100" b="1"/>
            </a:lvl8pPr>
            <a:lvl9pPr marL="487481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61" y="3340100"/>
            <a:ext cx="6920397" cy="4912784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8" y="609600"/>
            <a:ext cx="5250347" cy="2133600"/>
          </a:xfrm>
          <a:prstGeom prst="rect">
            <a:avLst/>
          </a:prstGeom>
        </p:spPr>
        <p:txBody>
          <a:bodyPr lIns="121872" tIns="60937" rIns="121872" bIns="6093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79"/>
            <a:ext cx="8240048" cy="6498167"/>
          </a:xfrm>
          <a:prstGeom prst="rect">
            <a:avLst/>
          </a:prstGeom>
        </p:spPr>
        <p:txBody>
          <a:bodyPr lIns="121872" tIns="60937" rIns="121872" bIns="6093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8" y="2743200"/>
            <a:ext cx="5250347" cy="5082117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>
              <a:buNone/>
              <a:defRPr sz="2100"/>
            </a:lvl1pPr>
            <a:lvl2pPr marL="609352" indent="0">
              <a:buNone/>
              <a:defRPr sz="1900"/>
            </a:lvl2pPr>
            <a:lvl3pPr marL="1218702" indent="0">
              <a:buNone/>
              <a:defRPr sz="1600"/>
            </a:lvl3pPr>
            <a:lvl4pPr marL="1828053" indent="0">
              <a:buNone/>
              <a:defRPr sz="1300"/>
            </a:lvl4pPr>
            <a:lvl5pPr marL="2437408" indent="0">
              <a:buNone/>
              <a:defRPr sz="1300"/>
            </a:lvl5pPr>
            <a:lvl6pPr marL="3046757" indent="0">
              <a:buNone/>
              <a:defRPr sz="1300"/>
            </a:lvl6pPr>
            <a:lvl7pPr marL="3656109" indent="0">
              <a:buNone/>
              <a:defRPr sz="1300"/>
            </a:lvl7pPr>
            <a:lvl8pPr marL="4265463" indent="0">
              <a:buNone/>
              <a:defRPr sz="1300"/>
            </a:lvl8pPr>
            <a:lvl9pPr marL="487481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2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31" y="364086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86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24899" indent="0">
              <a:buNone/>
              <a:defRPr sz="1900"/>
            </a:lvl2pPr>
            <a:lvl3pPr marL="1449798" indent="0">
              <a:buNone/>
              <a:defRPr sz="1600"/>
            </a:lvl3pPr>
            <a:lvl4pPr marL="2174705" indent="0">
              <a:buNone/>
              <a:defRPr sz="1300"/>
            </a:lvl4pPr>
            <a:lvl5pPr marL="2899602" indent="0">
              <a:buNone/>
              <a:defRPr sz="1300"/>
            </a:lvl5pPr>
            <a:lvl6pPr marL="3624499" indent="0">
              <a:buNone/>
              <a:defRPr sz="1300"/>
            </a:lvl6pPr>
            <a:lvl7pPr marL="4349401" indent="0">
              <a:buNone/>
              <a:defRPr sz="1300"/>
            </a:lvl7pPr>
            <a:lvl8pPr marL="5074299" indent="0">
              <a:buNone/>
              <a:defRPr sz="1300"/>
            </a:lvl8pPr>
            <a:lvl9pPr marL="579920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8" y="609600"/>
            <a:ext cx="5250347" cy="2133600"/>
          </a:xfrm>
          <a:prstGeom prst="rect">
            <a:avLst/>
          </a:prstGeom>
        </p:spPr>
        <p:txBody>
          <a:bodyPr lIns="121872" tIns="60937" rIns="121872" bIns="6093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79"/>
            <a:ext cx="8240048" cy="6498167"/>
          </a:xfrm>
          <a:prstGeom prst="rect">
            <a:avLst/>
          </a:prstGeom>
        </p:spPr>
        <p:txBody>
          <a:bodyPr vert="horz" wrap="square" lIns="121872" tIns="60937" rIns="121872" bIns="60937" numCol="1" anchor="t" anchorCtr="0" compatLnSpc="1"/>
          <a:lstStyle>
            <a:lvl1pPr marL="0" indent="0">
              <a:buNone/>
              <a:defRPr sz="4300"/>
            </a:lvl1pPr>
            <a:lvl2pPr marL="609352" indent="0">
              <a:buNone/>
              <a:defRPr sz="3700"/>
            </a:lvl2pPr>
            <a:lvl3pPr marL="1218702" indent="0">
              <a:buNone/>
              <a:defRPr sz="3200"/>
            </a:lvl3pPr>
            <a:lvl4pPr marL="1828053" indent="0">
              <a:buNone/>
              <a:defRPr sz="2700"/>
            </a:lvl4pPr>
            <a:lvl5pPr marL="2437408" indent="0">
              <a:buNone/>
              <a:defRPr sz="2700"/>
            </a:lvl5pPr>
            <a:lvl6pPr marL="3046757" indent="0">
              <a:buNone/>
              <a:defRPr sz="2700"/>
            </a:lvl6pPr>
            <a:lvl7pPr marL="3656109" indent="0">
              <a:buNone/>
              <a:defRPr sz="2700"/>
            </a:lvl7pPr>
            <a:lvl8pPr marL="4265463" indent="0">
              <a:buNone/>
              <a:defRPr sz="2700"/>
            </a:lvl8pPr>
            <a:lvl9pPr marL="4874814" indent="0">
              <a:buNone/>
              <a:defRPr sz="2700"/>
            </a:lvl9pPr>
          </a:lstStyle>
          <a:p>
            <a:pPr marL="0" marR="0" lvl="0" indent="0" algn="l" defTabSz="121870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8" y="2743200"/>
            <a:ext cx="5250347" cy="5082117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>
              <a:buNone/>
              <a:defRPr sz="2100"/>
            </a:lvl1pPr>
            <a:lvl2pPr marL="609352" indent="0">
              <a:buNone/>
              <a:defRPr sz="1900"/>
            </a:lvl2pPr>
            <a:lvl3pPr marL="1218702" indent="0">
              <a:buNone/>
              <a:defRPr sz="1600"/>
            </a:lvl3pPr>
            <a:lvl4pPr marL="1828053" indent="0">
              <a:buNone/>
              <a:defRPr sz="1300"/>
            </a:lvl4pPr>
            <a:lvl5pPr marL="2437408" indent="0">
              <a:buNone/>
              <a:defRPr sz="1300"/>
            </a:lvl5pPr>
            <a:lvl6pPr marL="3046757" indent="0">
              <a:buNone/>
              <a:defRPr sz="1300"/>
            </a:lvl6pPr>
            <a:lvl7pPr marL="3656109" indent="0">
              <a:buNone/>
              <a:defRPr sz="1300"/>
            </a:lvl7pPr>
            <a:lvl8pPr marL="4265463" indent="0">
              <a:buNone/>
              <a:defRPr sz="1300"/>
            </a:lvl8pPr>
            <a:lvl9pPr marL="487481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8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702">
                <a:defRPr/>
              </a:pPr>
              <a:t>7/8/2024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702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568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8702"/>
              <a:t>7/8/2024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46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702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/>
          <a:p>
            <a:pPr algn="ctr" defTabSz="1218702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49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7" rIns="121872" bIns="60937" rtlCol="0" anchor="ctr"/>
          <a:lstStyle/>
          <a:p>
            <a:pPr algn="ctr" defTabSz="1218702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6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80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9356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41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356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7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21" y="4957241"/>
            <a:ext cx="14609413" cy="1443567"/>
          </a:xfrm>
          <a:prstGeom prst="rect">
            <a:avLst/>
          </a:prstGeom>
        </p:spPr>
        <p:txBody>
          <a:bodyPr lIns="121936" tIns="60969" rIns="121936" bIns="60969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45" y="6587067"/>
            <a:ext cx="14617891" cy="1308100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36" tIns="60969" rIns="121936" bIns="60969" numCol="1" anchor="t" anchorCtr="0" compatLnSpc="1"/>
          <a:lstStyle>
            <a:lvl1pPr>
              <a:defRPr/>
            </a:lvl1pPr>
          </a:lstStyle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36" tIns="60969" rIns="121936" bIns="60969" numCol="1" anchor="t" anchorCtr="0" compatLnSpc="1"/>
          <a:lstStyle>
            <a:lvl1pPr>
              <a:defRPr/>
            </a:lvl1pPr>
          </a:lstStyle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36" tIns="60969" rIns="121936" bIns="60969" numCol="1" anchor="t" anchorCtr="0" compatLnSpc="1"/>
          <a:lstStyle>
            <a:lvl1pPr>
              <a:defRPr/>
            </a:lvl1pPr>
          </a:lstStyle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36" tIns="60969" rIns="121936" bIns="60969" rtlCol="0" anchor="ctr"/>
          <a:lstStyle/>
          <a:p>
            <a:pPr algn="ctr" defTabSz="1219356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4899" indent="0">
              <a:buNone/>
              <a:defRPr sz="4400"/>
            </a:lvl2pPr>
            <a:lvl3pPr marL="1449798" indent="0">
              <a:buNone/>
              <a:defRPr sz="3700"/>
            </a:lvl3pPr>
            <a:lvl4pPr marL="2174705" indent="0">
              <a:buNone/>
              <a:defRPr sz="3200"/>
            </a:lvl4pPr>
            <a:lvl5pPr marL="2899602" indent="0">
              <a:buNone/>
              <a:defRPr sz="3200"/>
            </a:lvl5pPr>
            <a:lvl6pPr marL="3624499" indent="0">
              <a:buNone/>
              <a:defRPr sz="3200"/>
            </a:lvl6pPr>
            <a:lvl7pPr marL="4349401" indent="0">
              <a:buNone/>
              <a:defRPr sz="3200"/>
            </a:lvl7pPr>
            <a:lvl8pPr marL="5074299" indent="0">
              <a:buNone/>
              <a:defRPr sz="3200"/>
            </a:lvl8pPr>
            <a:lvl9pPr marL="5799202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24899" indent="0">
              <a:buNone/>
              <a:defRPr sz="1900"/>
            </a:lvl2pPr>
            <a:lvl3pPr marL="1449798" indent="0">
              <a:buNone/>
              <a:defRPr sz="1600"/>
            </a:lvl3pPr>
            <a:lvl4pPr marL="2174705" indent="0">
              <a:buNone/>
              <a:defRPr sz="1300"/>
            </a:lvl4pPr>
            <a:lvl5pPr marL="2899602" indent="0">
              <a:buNone/>
              <a:defRPr sz="1300"/>
            </a:lvl5pPr>
            <a:lvl6pPr marL="3624499" indent="0">
              <a:buNone/>
              <a:defRPr sz="1300"/>
            </a:lvl6pPr>
            <a:lvl7pPr marL="4349401" indent="0">
              <a:buNone/>
              <a:defRPr sz="1300"/>
            </a:lvl7pPr>
            <a:lvl8pPr marL="5074299" indent="0">
              <a:buNone/>
              <a:defRPr sz="1300"/>
            </a:lvl8pPr>
            <a:lvl9pPr marL="579920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58"/>
            <a:ext cx="14038600" cy="3803649"/>
          </a:xfrm>
          <a:prstGeom prst="rect">
            <a:avLst/>
          </a:prstGeom>
        </p:spPr>
        <p:txBody>
          <a:bodyPr lIns="121936" tIns="60969" rIns="121936" bIns="60969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292"/>
            <a:ext cx="14038600" cy="2000249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>
              <a:buNone/>
              <a:defRPr sz="3200"/>
            </a:lvl1pPr>
            <a:lvl2pPr marL="609679" indent="0">
              <a:buNone/>
              <a:defRPr sz="2700"/>
            </a:lvl2pPr>
            <a:lvl3pPr marL="1219356" indent="0">
              <a:buNone/>
              <a:defRPr sz="2400"/>
            </a:lvl3pPr>
            <a:lvl4pPr marL="1829035" indent="0">
              <a:buNone/>
              <a:defRPr sz="2100"/>
            </a:lvl4pPr>
            <a:lvl5pPr marL="2438716" indent="0">
              <a:buNone/>
              <a:defRPr sz="2100"/>
            </a:lvl5pPr>
            <a:lvl6pPr marL="3048393" indent="0">
              <a:buNone/>
              <a:defRPr sz="2100"/>
            </a:lvl6pPr>
            <a:lvl7pPr marL="3658072" indent="0">
              <a:buNone/>
              <a:defRPr sz="2100"/>
            </a:lvl7pPr>
            <a:lvl8pPr marL="4267751" indent="0">
              <a:buNone/>
              <a:defRPr sz="2100"/>
            </a:lvl8pPr>
            <a:lvl9pPr marL="4877429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8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41"/>
            <a:ext cx="14038600" cy="17674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936" tIns="60969" rIns="121936" bIns="60969" anchor="b"/>
          <a:lstStyle>
            <a:lvl1pPr marL="0" indent="0">
              <a:buNone/>
              <a:defRPr sz="3200" b="1"/>
            </a:lvl1pPr>
            <a:lvl2pPr marL="609679" indent="0">
              <a:buNone/>
              <a:defRPr sz="2700" b="1"/>
            </a:lvl2pPr>
            <a:lvl3pPr marL="1219356" indent="0">
              <a:buNone/>
              <a:defRPr sz="2400" b="1"/>
            </a:lvl3pPr>
            <a:lvl4pPr marL="1829035" indent="0">
              <a:buNone/>
              <a:defRPr sz="2100" b="1"/>
            </a:lvl4pPr>
            <a:lvl5pPr marL="2438716" indent="0">
              <a:buNone/>
              <a:defRPr sz="2100" b="1"/>
            </a:lvl5pPr>
            <a:lvl6pPr marL="3048393" indent="0">
              <a:buNone/>
              <a:defRPr sz="2100" b="1"/>
            </a:lvl6pPr>
            <a:lvl7pPr marL="3658072" indent="0">
              <a:buNone/>
              <a:defRPr sz="2100" b="1"/>
            </a:lvl7pPr>
            <a:lvl8pPr marL="4267751" indent="0">
              <a:buNone/>
              <a:defRPr sz="2100" b="1"/>
            </a:lvl8pPr>
            <a:lvl9pPr marL="487742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56" y="2241552"/>
            <a:ext cx="6920397" cy="1098549"/>
          </a:xfrm>
          <a:prstGeom prst="rect">
            <a:avLst/>
          </a:prstGeom>
        </p:spPr>
        <p:txBody>
          <a:bodyPr lIns="121936" tIns="60969" rIns="121936" bIns="60969" anchor="b"/>
          <a:lstStyle>
            <a:lvl1pPr marL="0" indent="0">
              <a:buNone/>
              <a:defRPr sz="3200" b="1"/>
            </a:lvl1pPr>
            <a:lvl2pPr marL="609679" indent="0">
              <a:buNone/>
              <a:defRPr sz="2700" b="1"/>
            </a:lvl2pPr>
            <a:lvl3pPr marL="1219356" indent="0">
              <a:buNone/>
              <a:defRPr sz="2400" b="1"/>
            </a:lvl3pPr>
            <a:lvl4pPr marL="1829035" indent="0">
              <a:buNone/>
              <a:defRPr sz="2100" b="1"/>
            </a:lvl4pPr>
            <a:lvl5pPr marL="2438716" indent="0">
              <a:buNone/>
              <a:defRPr sz="2100" b="1"/>
            </a:lvl5pPr>
            <a:lvl6pPr marL="3048393" indent="0">
              <a:buNone/>
              <a:defRPr sz="2100" b="1"/>
            </a:lvl6pPr>
            <a:lvl7pPr marL="3658072" indent="0">
              <a:buNone/>
              <a:defRPr sz="2100" b="1"/>
            </a:lvl7pPr>
            <a:lvl8pPr marL="4267751" indent="0">
              <a:buNone/>
              <a:defRPr sz="2100" b="1"/>
            </a:lvl8pPr>
            <a:lvl9pPr marL="487742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56" y="3340100"/>
            <a:ext cx="6920397" cy="4912784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2" y="609600"/>
            <a:ext cx="5250347" cy="2133600"/>
          </a:xfrm>
          <a:prstGeom prst="rect">
            <a:avLst/>
          </a:prstGeom>
        </p:spPr>
        <p:txBody>
          <a:bodyPr lIns="121936" tIns="60969" rIns="121936" bIns="6096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74"/>
            <a:ext cx="8240048" cy="6498167"/>
          </a:xfrm>
          <a:prstGeom prst="rect">
            <a:avLst/>
          </a:prstGeom>
        </p:spPr>
        <p:txBody>
          <a:bodyPr lIns="121936" tIns="60969" rIns="121936" bIns="60969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2" y="2743200"/>
            <a:ext cx="5250347" cy="5082117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>
              <a:buNone/>
              <a:defRPr sz="2100"/>
            </a:lvl1pPr>
            <a:lvl2pPr marL="609679" indent="0">
              <a:buNone/>
              <a:defRPr sz="1900"/>
            </a:lvl2pPr>
            <a:lvl3pPr marL="1219356" indent="0">
              <a:buNone/>
              <a:defRPr sz="1600"/>
            </a:lvl3pPr>
            <a:lvl4pPr marL="1829035" indent="0">
              <a:buNone/>
              <a:defRPr sz="1300"/>
            </a:lvl4pPr>
            <a:lvl5pPr marL="2438716" indent="0">
              <a:buNone/>
              <a:defRPr sz="1300"/>
            </a:lvl5pPr>
            <a:lvl6pPr marL="3048393" indent="0">
              <a:buNone/>
              <a:defRPr sz="1300"/>
            </a:lvl6pPr>
            <a:lvl7pPr marL="3658072" indent="0">
              <a:buNone/>
              <a:defRPr sz="1300"/>
            </a:lvl7pPr>
            <a:lvl8pPr marL="4267751" indent="0">
              <a:buNone/>
              <a:defRPr sz="1300"/>
            </a:lvl8pPr>
            <a:lvl9pPr marL="48774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2" y="609600"/>
            <a:ext cx="5250347" cy="2133600"/>
          </a:xfrm>
          <a:prstGeom prst="rect">
            <a:avLst/>
          </a:prstGeom>
        </p:spPr>
        <p:txBody>
          <a:bodyPr lIns="121936" tIns="60969" rIns="121936" bIns="6096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74"/>
            <a:ext cx="8240048" cy="6498167"/>
          </a:xfrm>
          <a:prstGeom prst="rect">
            <a:avLst/>
          </a:prstGeom>
        </p:spPr>
        <p:txBody>
          <a:bodyPr vert="horz" wrap="square" lIns="121936" tIns="60969" rIns="121936" bIns="60969" numCol="1" anchor="t" anchorCtr="0" compatLnSpc="1"/>
          <a:lstStyle>
            <a:lvl1pPr marL="0" indent="0">
              <a:buNone/>
              <a:defRPr sz="4300"/>
            </a:lvl1pPr>
            <a:lvl2pPr marL="609679" indent="0">
              <a:buNone/>
              <a:defRPr sz="3700"/>
            </a:lvl2pPr>
            <a:lvl3pPr marL="1219356" indent="0">
              <a:buNone/>
              <a:defRPr sz="3200"/>
            </a:lvl3pPr>
            <a:lvl4pPr marL="1829035" indent="0">
              <a:buNone/>
              <a:defRPr sz="2700"/>
            </a:lvl4pPr>
            <a:lvl5pPr marL="2438716" indent="0">
              <a:buNone/>
              <a:defRPr sz="2700"/>
            </a:lvl5pPr>
            <a:lvl6pPr marL="3048393" indent="0">
              <a:buNone/>
              <a:defRPr sz="2700"/>
            </a:lvl6pPr>
            <a:lvl7pPr marL="3658072" indent="0">
              <a:buNone/>
              <a:defRPr sz="2700"/>
            </a:lvl7pPr>
            <a:lvl8pPr marL="4267751" indent="0">
              <a:buNone/>
              <a:defRPr sz="2700"/>
            </a:lvl8pPr>
            <a:lvl9pPr marL="4877429" indent="0">
              <a:buNone/>
              <a:defRPr sz="2700"/>
            </a:lvl9pPr>
          </a:lstStyle>
          <a:p>
            <a:pPr marL="0" marR="0" lvl="0" indent="0" algn="l" defTabSz="121935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2" y="2743200"/>
            <a:ext cx="5250347" cy="5082117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>
              <a:buNone/>
              <a:defRPr sz="2100"/>
            </a:lvl1pPr>
            <a:lvl2pPr marL="609679" indent="0">
              <a:buNone/>
              <a:defRPr sz="1900"/>
            </a:lvl2pPr>
            <a:lvl3pPr marL="1219356" indent="0">
              <a:buNone/>
              <a:defRPr sz="1600"/>
            </a:lvl3pPr>
            <a:lvl4pPr marL="1829035" indent="0">
              <a:buNone/>
              <a:defRPr sz="1300"/>
            </a:lvl4pPr>
            <a:lvl5pPr marL="2438716" indent="0">
              <a:buNone/>
              <a:defRPr sz="1300"/>
            </a:lvl5pPr>
            <a:lvl6pPr marL="3048393" indent="0">
              <a:buNone/>
              <a:defRPr sz="1300"/>
            </a:lvl6pPr>
            <a:lvl7pPr marL="3658072" indent="0">
              <a:buNone/>
              <a:defRPr sz="1300"/>
            </a:lvl7pPr>
            <a:lvl8pPr marL="4267751" indent="0">
              <a:buNone/>
              <a:defRPr sz="1300"/>
            </a:lvl8pPr>
            <a:lvl9pPr marL="48774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2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4973" tIns="72487" rIns="144973" bIns="7248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20"/>
            <a:ext cx="14648974" cy="6034617"/>
          </a:xfrm>
          <a:prstGeom prst="rect">
            <a:avLst/>
          </a:prstGeom>
        </p:spPr>
        <p:txBody>
          <a:bodyPr vert="horz" lIns="144973" tIns="72487" rIns="144973" bIns="724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53"/>
            <a:ext cx="3797882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53"/>
            <a:ext cx="5154269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53"/>
            <a:ext cx="3797882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1449798" rtl="0" eaLnBrk="1" latinLnBrk="0" hangingPunct="1"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3679" indent="-543679" algn="l" defTabSz="1449798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7958" indent="-453067" algn="l" defTabSz="1449798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2253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537152" indent="-362454" algn="l" defTabSz="144979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2048" indent="-362454" algn="l" defTabSz="144979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86951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1852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36750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1655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48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49798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4705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99602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44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49401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42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99202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6276639" cy="9144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527720" y="457200"/>
            <a:ext cx="15221200" cy="82296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4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778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7884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304477" indent="-304477" algn="l" defTabSz="1217884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913414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522361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131301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74024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34918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133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076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22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3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4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1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58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60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46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1099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894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7884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683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577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6706" indent="-456706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535" indent="-380587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361" indent="-304477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301" indent="-304477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249" indent="-304477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18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133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076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22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3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4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1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58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60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46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0886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107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8211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731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642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6829" indent="-456829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01" indent="-380688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69" indent="-304558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73" indent="-304558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83" indent="-304558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087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195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301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409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11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19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29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532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63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4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852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8034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352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8702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805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7408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013" indent="-457013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97" indent="-380844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82" indent="-30468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31" indent="-304680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84" indent="-304680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35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89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39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91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8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7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9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6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1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9282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67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9356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903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8716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259" indent="-457259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727" indent="-381047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198" indent="-30484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876" indent="-304840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553" indent="-304840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234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914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91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69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9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6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35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716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93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72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751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29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009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10088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2017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3026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40351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566" indent="-457566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1392" indent="-381305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19" indent="-305044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307" indent="-305044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395" indent="-305044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9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61008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1220175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830263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2440351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305044" indent="-305044" algn="l" rtl="0" eaLnBrk="0" fontAlgn="base" hangingPunct="0">
        <a:lnSpc>
          <a:spcPct val="90000"/>
        </a:lnSpc>
        <a:spcBef>
          <a:spcPts val="1334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915132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525219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2135307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745395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6.xml"/><Relationship Id="rId18" Type="http://schemas.openxmlformats.org/officeDocument/2006/relationships/image" Target="../media/image28.png"/><Relationship Id="rId26" Type="http://schemas.openxmlformats.org/officeDocument/2006/relationships/image" Target="../media/image34.gif"/><Relationship Id="rId3" Type="http://schemas.openxmlformats.org/officeDocument/2006/relationships/audio" Target="NULL" TargetMode="External"/><Relationship Id="rId21" Type="http://schemas.openxmlformats.org/officeDocument/2006/relationships/image" Target="../media/image20.png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2.png"/><Relationship Id="rId24" Type="http://schemas.openxmlformats.org/officeDocument/2006/relationships/image" Target="../media/image32.png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5.png"/><Relationship Id="rId23" Type="http://schemas.microsoft.com/office/2007/relationships/hdphoto" Target="../media/hdphoto1.wdp"/><Relationship Id="rId10" Type="http://schemas.openxmlformats.org/officeDocument/2006/relationships/audio" Target="../media/audio4.wav"/><Relationship Id="rId19" Type="http://schemas.openxmlformats.org/officeDocument/2006/relationships/image" Target="../media/image29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4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7.xml"/><Relationship Id="rId18" Type="http://schemas.openxmlformats.org/officeDocument/2006/relationships/image" Target="../media/image29.png"/><Relationship Id="rId26" Type="http://schemas.openxmlformats.org/officeDocument/2006/relationships/image" Target="../media/image34.gif"/><Relationship Id="rId3" Type="http://schemas.openxmlformats.org/officeDocument/2006/relationships/audio" Target="NULL" TargetMode="External"/><Relationship Id="rId21" Type="http://schemas.openxmlformats.org/officeDocument/2006/relationships/image" Target="../media/image31.png"/><Relationship Id="rId7" Type="http://schemas.openxmlformats.org/officeDocument/2006/relationships/audio" Target="../media/audio1.wav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5.png"/><Relationship Id="rId24" Type="http://schemas.openxmlformats.org/officeDocument/2006/relationships/image" Target="../media/image37.png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26.png"/><Relationship Id="rId23" Type="http://schemas.openxmlformats.org/officeDocument/2006/relationships/image" Target="../media/image36.png"/><Relationship Id="rId10" Type="http://schemas.openxmlformats.org/officeDocument/2006/relationships/audio" Target="../media/audio4.wav"/><Relationship Id="rId19" Type="http://schemas.openxmlformats.org/officeDocument/2006/relationships/image" Target="../media/image30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5.png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8.xml"/><Relationship Id="rId18" Type="http://schemas.openxmlformats.org/officeDocument/2006/relationships/image" Target="../media/image30.png"/><Relationship Id="rId26" Type="http://schemas.openxmlformats.org/officeDocument/2006/relationships/image" Target="../media/image34.gif"/><Relationship Id="rId3" Type="http://schemas.openxmlformats.org/officeDocument/2006/relationships/audio" Target="NULL" TargetMode="External"/><Relationship Id="rId21" Type="http://schemas.openxmlformats.org/officeDocument/2006/relationships/image" Target="../media/image39.png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5.png"/><Relationship Id="rId24" Type="http://schemas.openxmlformats.org/officeDocument/2006/relationships/image" Target="../media/image41.png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27.png"/><Relationship Id="rId23" Type="http://schemas.microsoft.com/office/2007/relationships/hdphoto" Target="../media/hdphoto2.wdp"/><Relationship Id="rId10" Type="http://schemas.openxmlformats.org/officeDocument/2006/relationships/audio" Target="../media/audio4.wav"/><Relationship Id="rId19" Type="http://schemas.openxmlformats.org/officeDocument/2006/relationships/image" Target="../media/image20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6.png"/><Relationship Id="rId2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42.png"/><Relationship Id="rId18" Type="http://schemas.microsoft.com/office/2007/relationships/hdphoto" Target="../media/hdphoto2.wdp"/><Relationship Id="rId3" Type="http://schemas.openxmlformats.org/officeDocument/2006/relationships/audio" Target="NULL" TargetMode="External"/><Relationship Id="rId21" Type="http://schemas.openxmlformats.org/officeDocument/2006/relationships/image" Target="../media/image44.gif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34.gif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4.wav"/><Relationship Id="rId24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openxmlformats.org/officeDocument/2006/relationships/image" Target="../media/image29.png"/><Relationship Id="rId23" Type="http://schemas.openxmlformats.org/officeDocument/2006/relationships/image" Target="../media/image45.png"/><Relationship Id="rId10" Type="http://schemas.openxmlformats.org/officeDocument/2006/relationships/audio" Target="../media/audio3.wav"/><Relationship Id="rId19" Type="http://schemas.openxmlformats.org/officeDocument/2006/relationships/image" Target="../media/image41.png"/><Relationship Id="rId4" Type="http://schemas.microsoft.com/office/2007/relationships/media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5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1"/>
            <a:ext cx="16276638" cy="909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60310" y="537634"/>
            <a:ext cx="14756355" cy="113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252" tIns="72626" rIns="145252" bIns="726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LONG BIÊN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3562" y="2021418"/>
            <a:ext cx="14018819" cy="5471205"/>
          </a:xfrm>
          <a:prstGeom prst="rect">
            <a:avLst/>
          </a:prstGeom>
          <a:noFill/>
        </p:spPr>
        <p:txBody>
          <a:bodyPr lIns="145252" tIns="72626" rIns="145252" bIns="72626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>
              <a:defRPr/>
            </a:pPr>
            <a:endParaRPr lang="en-US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HỌAT ĐỘNG 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LQVT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4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5 – 6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4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MGL </a:t>
            </a:r>
          </a:p>
          <a:p>
            <a:pPr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29928" y="8028518"/>
            <a:ext cx="5140822" cy="77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252" tIns="72626" rIns="145252" bIns="72626">
            <a:spAutoFit/>
          </a:bodyPr>
          <a:lstStyle/>
          <a:p>
            <a:pPr algn="ctr"/>
            <a:r>
              <a:rPr lang="vi-VN" sz="4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học: 202</a:t>
            </a:r>
            <a:r>
              <a:rPr lang="en-US" sz="4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vi-VN" sz="4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4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85241838"/>
      </p:ext>
    </p:extLst>
  </p:cSld>
  <p:clrMapOvr>
    <a:masterClrMapping/>
  </p:clrMapOvr>
  <p:transition advClick="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1270301" y="609600"/>
            <a:ext cx="13344502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1076306" y="4224516"/>
            <a:ext cx="14377212" cy="1261884"/>
            <a:chOff x="1537909" y="1943100"/>
            <a:chExt cx="14284880" cy="1193021"/>
          </a:xfrm>
        </p:grpSpPr>
        <p:sp>
          <p:nvSpPr>
            <p:cNvPr id="86" name="TextBox 85"/>
            <p:cNvSpPr txBox="1"/>
            <p:nvPr/>
          </p:nvSpPr>
          <p:spPr>
            <a:xfrm>
              <a:off x="1537909" y="1943100"/>
              <a:ext cx="183545" cy="6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090317" y="1943100"/>
              <a:ext cx="13732472" cy="1193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Xuân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1.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thúc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48067" y="814610"/>
            <a:ext cx="13968005" cy="1261883"/>
            <a:chOff x="1470819" y="1943100"/>
            <a:chExt cx="13878299" cy="1193020"/>
          </a:xfrm>
        </p:grpSpPr>
        <p:grpSp>
          <p:nvGrpSpPr>
            <p:cNvPr id="22" name="Group 21"/>
            <p:cNvGrpSpPr/>
            <p:nvPr/>
          </p:nvGrpSpPr>
          <p:grpSpPr>
            <a:xfrm>
              <a:off x="1470819" y="1943100"/>
              <a:ext cx="533400" cy="611060"/>
              <a:chOff x="1737519" y="1943100"/>
              <a:chExt cx="533400" cy="61106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804608" y="1943100"/>
                <a:ext cx="412830" cy="611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090318" y="1943100"/>
              <a:ext cx="13258800" cy="1193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30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8.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146946"/>
              </p:ext>
            </p:extLst>
          </p:nvPr>
        </p:nvGraphicFramePr>
        <p:xfrm>
          <a:off x="1966119" y="2362200"/>
          <a:ext cx="13149952" cy="18623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91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1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1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57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58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88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928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31158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Tháng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158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Ngày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25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26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27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28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   </a:t>
                      </a:r>
                      <a:r>
                        <a:rPr lang="vi-VN" sz="3200" dirty="0" smtClean="0">
                          <a:latin typeface="+mj-lt"/>
                        </a:rPr>
                        <a:t>29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30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904858" y="2953182"/>
            <a:ext cx="12105569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3700" b="1" dirty="0" smtClean="0">
                <a:latin typeface="Times New Roman" pitchFamily="18" charset="0"/>
                <a:cs typeface="Times New Roman" pitchFamily="18" charset="0"/>
              </a:rPr>
              <a:t>Vậy triển lãm đó diễn ra trong 6 ngày.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29030"/>
              </p:ext>
            </p:extLst>
          </p:nvPr>
        </p:nvGraphicFramePr>
        <p:xfrm>
          <a:off x="1930797" y="5638800"/>
          <a:ext cx="13185274" cy="1752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2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0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3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58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39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85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75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843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76300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Tháng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Ngày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9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904858" y="5638800"/>
            <a:ext cx="12105569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700" b="1" dirty="0" smtClean="0">
                <a:latin typeface="Times New Roman" pitchFamily="18" charset="0"/>
                <a:cs typeface="Times New Roman" pitchFamily="18" charset="0"/>
              </a:rPr>
              <a:t>hết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698032" y="1108366"/>
            <a:ext cx="7583433" cy="201352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/>
            <a:r>
              <a:rPr lang="en-US" sz="5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NHẬN XÉT</a:t>
            </a:r>
          </a:p>
        </p:txBody>
      </p:sp>
    </p:spTree>
    <p:extLst>
      <p:ext uri="{BB962C8B-B14F-4D97-AF65-F5344CB8AC3E}">
        <p14:creationId xmlns:p14="http://schemas.microsoft.com/office/powerpoint/2010/main" val="42778384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839" y="-228600"/>
            <a:ext cx="17221200" cy="937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4665" y="3200400"/>
            <a:ext cx="10940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kern="10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/>
              </a:rPr>
              <a:t>XIN CHÂN THÀNH CẢM ƠN </a:t>
            </a:r>
          </a:p>
          <a:p>
            <a:pPr algn="ctr"/>
            <a:r>
              <a:rPr lang="vi-VN" sz="4800" b="1" kern="10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/>
              </a:rPr>
              <a:t>QUÝ THẦY CÔ GIÁO VÀ CÁC EM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6276639" cy="9144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833879" y="3"/>
            <a:ext cx="11013372" cy="9021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526" y="3867962"/>
            <a:ext cx="6649583" cy="515359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E443EE4-1580-4C22-AAE4-215F41C60A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429138" y="120071"/>
            <a:ext cx="2136310" cy="221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276638" cy="917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881" y="-228600"/>
            <a:ext cx="7147301" cy="66378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05303" y="6771383"/>
            <a:ext cx="1781760" cy="200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12278" y="-541865"/>
            <a:ext cx="1085109" cy="108373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95" y="6705600"/>
            <a:ext cx="12773025" cy="2481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0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6276639" cy="91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3" y="1071538"/>
            <a:ext cx="11572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60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015" y="2000232"/>
            <a:ext cx="154306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- T</a:t>
            </a:r>
            <a:r>
              <a:rPr lang="vi-VN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rò chơi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vi-VN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có 3 đáp án tương ứng, các con sẽ ghi đáp án đúng vào bảng con.</a:t>
            </a:r>
            <a:endParaRPr lang="en-US" sz="60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"/>
            <a:ext cx="16276638" cy="914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26" y="372546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24" y="186268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24" y="3352818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34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3" y="371300"/>
            <a:ext cx="1188279" cy="1252097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" y="1974974"/>
            <a:ext cx="1159796" cy="12158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3" y="3535999"/>
            <a:ext cx="1462388" cy="11714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1277" y="7145885"/>
            <a:ext cx="5029583" cy="1618625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18909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840139" y="7145869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923345" y="642910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48">
                <a:defRPr/>
              </a:pPr>
              <a:endParaRPr lang="en-US" sz="3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48">
                <a:defRPr/>
              </a:pPr>
              <a:endParaRPr lang="en-US" sz="3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85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vi-VN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009" y="6123619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37" y="6425801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37" y="6511858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09" y="5826629"/>
            <a:ext cx="1277266" cy="4710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16" y="4946400"/>
            <a:ext cx="1277266" cy="47100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853" y="5010492"/>
            <a:ext cx="1277266" cy="47100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22" y="5888097"/>
            <a:ext cx="1277266" cy="47100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84" y="2593009"/>
            <a:ext cx="3051022" cy="3373343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79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82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83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84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85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86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1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9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4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3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1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1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1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1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100"/>
                            </p:stCondLst>
                            <p:childTnLst>
                              <p:par>
                                <p:cTn id="187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" y="8709"/>
            <a:ext cx="16271816" cy="9144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22" y="372542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20" y="1862681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20" y="3352814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30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24" y="1990383"/>
            <a:ext cx="1148225" cy="1203700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3" y="3535999"/>
            <a:ext cx="1462388" cy="11714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986730" y="7211949"/>
            <a:ext cx="5029583" cy="1618627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26545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5999" y="7204069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84302" y="294493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38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38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85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8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nl-NL" sz="59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tuần có bao nhiêu ngày? </a:t>
              </a:r>
              <a:endParaRPr lang="vi-VN" altLang="en-US" sz="5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67" y="6181815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086" y="6491877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33" y="6588216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09" y="5826629"/>
            <a:ext cx="1277266" cy="47100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16" y="4946400"/>
            <a:ext cx="1277266" cy="471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853" y="5010492"/>
            <a:ext cx="1277266" cy="47100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22" y="5888097"/>
            <a:ext cx="1277266" cy="4710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87" y="4582540"/>
            <a:ext cx="257528" cy="4064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68" y="2480887"/>
            <a:ext cx="3051022" cy="303938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1" y="3759200"/>
            <a:ext cx="257528" cy="4064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266" y="3769740"/>
            <a:ext cx="257528" cy="4064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189" y="4707467"/>
            <a:ext cx="257528" cy="4064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66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75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76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77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78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79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13403 L 1.23341E-6 4.72222E-6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6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6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1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6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1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1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1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100"/>
                            </p:stCondLst>
                            <p:childTnLst>
                              <p:par>
                                <p:cTn id="219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0" grpId="0"/>
      <p:bldP spid="75" grpId="0"/>
      <p:bldP spid="76" grpId="0"/>
      <p:bldP spid="77" grpId="0"/>
      <p:bldP spid="78" grpId="0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" y="8709"/>
            <a:ext cx="16271816" cy="9144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17" y="372537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15" y="186267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15" y="3352809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24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0" y="3523775"/>
            <a:ext cx="1458297" cy="1168192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5634" y="7211949"/>
            <a:ext cx="5029583" cy="1618627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26545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927104" y="7204653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119164"/>
              <a:ext cx="1874200" cy="562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84302" y="294493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92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92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85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8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05027" y="912648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975" y="6182393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5" y="6491872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28" y="6588210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6791070" y="2336303"/>
            <a:ext cx="3039380" cy="304323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748" y="4436536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050" y="3676300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033" y="3819900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541" y="4691968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037080" y="5352040"/>
            <a:ext cx="949471" cy="10004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7867041" y="4512026"/>
            <a:ext cx="949471" cy="10004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9087789" y="5420440"/>
            <a:ext cx="949471" cy="10004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10917751" y="4580426"/>
            <a:ext cx="949471" cy="1000497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500591" y="4444432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8597220" y="5327849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10495536" y="4469553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595889" y="5308385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69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74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78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79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84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85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1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1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1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1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00"/>
                            </p:stCondLst>
                            <p:childTnLst>
                              <p:par>
                                <p:cTn id="20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3" grpId="0"/>
      <p:bldP spid="74" grpId="0"/>
      <p:bldP spid="78" grpId="0"/>
      <p:bldP spid="79" grpId="0"/>
      <p:bldP spid="84" grpId="0"/>
      <p:bldP spid="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1"/>
            <a:ext cx="16271552" cy="9152467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10" y="37253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08" y="1862669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08" y="3352802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18" y="484293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0" y="4869838"/>
            <a:ext cx="1228925" cy="1192297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994783" y="1023689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011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011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20011">
                  <a:defRPr/>
                </a:pPr>
                <a:r>
                  <a:rPr lang="en-US" sz="85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88637" y="885269"/>
              <a:ext cx="4765542" cy="545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0011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12A0D-0C6A-5ECB-9CA8-FD0999AB0AC7}"/>
              </a:ext>
            </a:extLst>
          </p:cNvPr>
          <p:cNvGrpSpPr/>
          <p:nvPr/>
        </p:nvGrpSpPr>
        <p:grpSpPr>
          <a:xfrm>
            <a:off x="2911992" y="6121402"/>
            <a:ext cx="12350102" cy="2618188"/>
            <a:chOff x="2181225" y="4591050"/>
            <a:chExt cx="9250832" cy="1963641"/>
          </a:xfrm>
        </p:grpSpPr>
        <p:sp>
          <p:nvSpPr>
            <p:cNvPr id="38" name="TextBox 37"/>
            <p:cNvSpPr txBox="1"/>
            <p:nvPr/>
          </p:nvSpPr>
          <p:spPr>
            <a:xfrm>
              <a:off x="2181225" y="5477473"/>
              <a:ext cx="8211398" cy="107721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1220011">
                <a:defRPr/>
              </a:pPr>
              <a:r>
                <a:rPr lang="vi-VN" altLang="en-US" sz="43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thứ trong 1 tuần: Thứ hai, thứ ba, thứ tư, thứ năm, thứ sáu, thứ bảy, chủ nhật.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309" y="4591050"/>
              <a:ext cx="1523748" cy="1572275"/>
            </a:xfrm>
            <a:prstGeom prst="rect">
              <a:avLst/>
            </a:prstGeom>
          </p:spPr>
        </p:pic>
      </p:grpSp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7867041" y="4512020"/>
            <a:ext cx="949471" cy="10004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9087789" y="5420433"/>
            <a:ext cx="949471" cy="10004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10917751" y="4580420"/>
            <a:ext cx="949471" cy="10004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037080" y="5352033"/>
            <a:ext cx="949471" cy="1000497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500591" y="4444432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8597219" y="5327849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10495536" y="4469553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595889" y="5308385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08" y="4653650"/>
            <a:ext cx="1798880" cy="1745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38" y="4143175"/>
            <a:ext cx="2022828" cy="217949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699" y="3240937"/>
            <a:ext cx="2022828" cy="217949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97" y="4145737"/>
            <a:ext cx="2022828" cy="21794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5" y="3217335"/>
            <a:ext cx="2022828" cy="2179495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6683554" y="9584268"/>
            <a:ext cx="1085109" cy="108373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460" y="80433"/>
            <a:ext cx="7147301" cy="6637867"/>
          </a:xfrm>
          <a:prstGeom prst="rect">
            <a:avLst/>
          </a:prstGeom>
        </p:spPr>
      </p:pic>
      <p:pic>
        <p:nvPicPr>
          <p:cNvPr id="40" name="Picture 4" descr="AG00040_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43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45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46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47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48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4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1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00"/>
                            </p:stCondLst>
                            <p:childTnLst>
                              <p:par>
                                <p:cTn id="65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/>
      <p:bldP spid="43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01178" y="179939"/>
            <a:ext cx="10248900" cy="664992"/>
            <a:chOff x="1470819" y="1944655"/>
            <a:chExt cx="10248900" cy="66499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63316"/>
              <a:ext cx="533400" cy="646331"/>
              <a:chOff x="1737519" y="1963316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37519" y="1963316"/>
                <a:ext cx="53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4655"/>
              <a:ext cx="9601200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35403" t="30355" r="52871" b="54222"/>
          <a:stretch/>
        </p:blipFill>
        <p:spPr>
          <a:xfrm>
            <a:off x="8009920" y="1003156"/>
            <a:ext cx="7728371" cy="4694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22121" t="30865" r="66223" b="54322"/>
          <a:stretch/>
        </p:blipFill>
        <p:spPr>
          <a:xfrm>
            <a:off x="270311" y="1066800"/>
            <a:ext cx="7531037" cy="463109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568275" y="5757750"/>
            <a:ext cx="12335070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22018" y="5697894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68275" y="5762939"/>
            <a:ext cx="8347283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2022018" y="6470573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50652" y="6439711"/>
            <a:ext cx="6045152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64460" y="7151063"/>
            <a:ext cx="8347283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10803" y="6439710"/>
            <a:ext cx="5878196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Hai.</a:t>
            </a:r>
          </a:p>
        </p:txBody>
      </p:sp>
      <p:sp>
        <p:nvSpPr>
          <p:cNvPr id="28" name="TextBox 27"/>
          <p:cNvSpPr txBox="1"/>
          <p:nvPr/>
        </p:nvSpPr>
        <p:spPr>
          <a:xfrm rot="10800000" flipV="1">
            <a:off x="1974392" y="7133668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22018" y="7763078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27660" y="7797394"/>
            <a:ext cx="10764520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10802" y="7797393"/>
            <a:ext cx="12690317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3, 10, 17, 24, 31.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85831" y="7090682"/>
            <a:ext cx="8642614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Oval 20"/>
          <p:cNvSpPr/>
          <p:nvPr/>
        </p:nvSpPr>
        <p:spPr>
          <a:xfrm>
            <a:off x="14424863" y="2714612"/>
            <a:ext cx="1285884" cy="300039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66287" y="4929190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4567739" y="4929190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94453" y="4357686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9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5" grpId="0" animBg="1"/>
      <p:bldP spid="22" grpId="0"/>
      <p:bldP spid="23" grpId="0"/>
      <p:bldP spid="23" grpId="1"/>
      <p:bldP spid="24" grpId="0" animBg="1"/>
      <p:bldP spid="26" grpId="0" animBg="1"/>
      <p:bldP spid="28" grpId="0"/>
      <p:bldP spid="29" grpId="0"/>
      <p:bldP spid="30" grpId="0"/>
      <p:bldP spid="30" grpId="1"/>
      <p:bldP spid="31" grpId="0" animBg="1"/>
      <p:bldP spid="32" grpId="0"/>
      <p:bldP spid="32" grpId="1"/>
      <p:bldP spid="21" grpId="0" animBg="1"/>
      <p:bldP spid="25" grpId="0" animBg="1"/>
      <p:bldP spid="25" grpId="1" animBg="1"/>
      <p:bldP spid="27" grpId="0" animBg="1"/>
      <p:bldP spid="27" grpId="1" animBg="1"/>
      <p:bldP spid="27" grpId="2" animBg="1"/>
      <p:bldP spid="27" grpId="3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527</Words>
  <Application>Microsoft Office PowerPoint</Application>
  <PresentationFormat>Custom</PresentationFormat>
  <Paragraphs>117</Paragraphs>
  <Slides>12</Slides>
  <Notes>6</Notes>
  <HiddenSlides>0</HiddenSlides>
  <MMClips>26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SimSun</vt:lpstr>
      <vt:lpstr>Arial</vt:lpstr>
      <vt:lpstr>Calibri</vt:lpstr>
      <vt:lpstr>Calibri Light</vt:lpstr>
      <vt:lpstr>Cambria Math</vt:lpstr>
      <vt:lpstr>Times New Roman</vt:lpstr>
      <vt:lpstr>UTM Avo</vt:lpstr>
      <vt:lpstr>Wingdings</vt:lpstr>
      <vt:lpstr>思源黑体</vt:lpstr>
      <vt:lpstr>思源黑体 CN Medium</vt:lpstr>
      <vt:lpstr>Office Theme</vt:lpstr>
      <vt:lpstr>Office 主题​​</vt:lpstr>
      <vt:lpstr>Green Color</vt:lpstr>
      <vt:lpstr>1_Green Color</vt:lpstr>
      <vt:lpstr>2_Green Color</vt:lpstr>
      <vt:lpstr>3_Green Color</vt:lpstr>
      <vt:lpstr>4_Green Color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223</cp:revision>
  <dcterms:created xsi:type="dcterms:W3CDTF">2022-07-10T01:37:20Z</dcterms:created>
  <dcterms:modified xsi:type="dcterms:W3CDTF">2024-07-08T23:11:15Z</dcterms:modified>
</cp:coreProperties>
</file>