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1" r:id="rId5"/>
    <p:sldId id="262" r:id="rId6"/>
    <p:sldId id="264" r:id="rId7"/>
    <p:sldId id="268" r:id="rId8"/>
    <p:sldId id="263" r:id="rId9"/>
    <p:sldId id="265" r:id="rId10"/>
    <p:sldId id="266" r:id="rId11"/>
    <p:sldId id="267" r:id="rId12"/>
    <p:sldId id="270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ECA493-BD40-2203-5F64-103C73DF85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A5C765-0674-A66A-F9F2-0CDEA38669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AA4662-CAA7-6891-535A-6E92179CF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19BC7-76F1-4C2B-849A-495EA9A49D2F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BB5D3E-97BD-EE04-BC3D-BE8A46CE1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7764C3-7135-D687-E1F4-A25F60D40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4D592-644F-4DED-A392-AA0077779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702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CF983C-181A-F812-3736-ACC2F47D14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74B86D-CDE0-B534-225E-26B1772D9F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E29046-0EB6-40A5-8196-BE0B970FE9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19BC7-76F1-4C2B-849A-495EA9A49D2F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022571-E7A1-7C0C-5A83-76F7A6C7C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67AB80-AD06-6AAE-82DC-4B794222F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4D592-644F-4DED-A392-AA0077779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3500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AC1A7CA-EB05-1997-9213-72BCC566908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2E3D91-E71E-3E7D-123C-E614AF6761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1C4A46-47D1-E897-BE65-0709E2D8A4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19BC7-76F1-4C2B-849A-495EA9A49D2F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49E818-732C-7412-1D76-5AA38EDBC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A4F26C-D17C-92AD-54B0-E5B5B2D49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4D592-644F-4DED-A392-AA0077779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1423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E5E837-F47C-71BF-59D0-AA8EA078D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AA28B1-F885-07A1-3566-7321B9795B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E36F0D-FCC8-4F93-2B25-F7BD44D172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19BC7-76F1-4C2B-849A-495EA9A49D2F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A88A3C-806B-ACBB-9196-BB62C2316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7A3DE1-B8AD-C974-5A6E-BF6F41F75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4D592-644F-4DED-A392-AA0077779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2949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1BD1BB-814A-5F76-692A-6B2ADC5DF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B4DA64-B5B6-5D8A-EFCB-D9D490CB5E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3DF34D-AF39-5622-41C8-09CB6465C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19BC7-76F1-4C2B-849A-495EA9A49D2F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9A2C51-AF05-5E39-15C4-F2475F5FB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4B6AE5-9743-6363-EE37-3CBC24715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4D592-644F-4DED-A392-AA0077779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6189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862777-2695-029E-5322-170DCBFB83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E54930-CDFB-A77B-E4FC-6A7B7EFBDB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205572-0DBC-DB70-2435-4D16A169AA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89CA06-C086-BE75-F8F5-8AED1A498C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19BC7-76F1-4C2B-849A-495EA9A49D2F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836AB8-F7F4-E5BB-5D7E-A807F6178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79CA43-B22B-1EA6-217A-199E32ED8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4D592-644F-4DED-A392-AA0077779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295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C151D7-B4E6-22AB-60F5-C509C6E08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AA64EE-B386-F4A5-8A4A-453796EDE7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E4DF5F-B849-85BE-088E-9604130138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C1DB0E-D0A3-83AF-A911-A303D3ECBA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F8B143D-6270-375C-E13C-BF3F03FD4F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705425-985C-11F9-A721-1EA3ACC8B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19BC7-76F1-4C2B-849A-495EA9A49D2F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1CAC56D-B64D-3C27-5A71-A96486BDA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8976C73-8F00-3C00-7FCD-CEE1AFCEE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4D592-644F-4DED-A392-AA0077779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4894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B0BFCD-7DE3-F002-D420-D105A1E9AC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2C149BB-3A57-72C3-82CB-C519F3085C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19BC7-76F1-4C2B-849A-495EA9A49D2F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17BC85-761E-A143-06A2-BD5590BD06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2A9E89-2D56-CABA-925F-14A82824F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4D592-644F-4DED-A392-AA0077779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4257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BFFDDB4-EF87-0938-985C-B05279CFC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19BC7-76F1-4C2B-849A-495EA9A49D2F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E15AA0-B97A-9DEE-A46A-1BA5C32E9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C2FFBC-1E58-FE1A-2838-177E83314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4D592-644F-4DED-A392-AA0077779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512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6ECA4-8C1B-B484-9BB7-7D7F35974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41B0DD-E86D-BB1E-394D-473DBE6B2F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771F3B-09EB-142F-14AF-3E4BA201F7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9C623D-018F-7FE7-1CC2-69C218114B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19BC7-76F1-4C2B-849A-495EA9A49D2F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2C2BE3-7BE5-5F28-B8D4-0C9BADE73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37AB37-E831-D8BB-339F-A9101EA71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4D592-644F-4DED-A392-AA0077779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3881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C9C6DD-AAC8-930C-441F-7EC8F90FB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F0F472-83DA-4349-AA41-507994BF52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615176-8A5E-FD64-928B-F9B2D4BA70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2C3EFB-34C8-D01B-91C4-DB2E54B2B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19BC7-76F1-4C2B-849A-495EA9A49D2F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4FADCF-AC03-5DEC-1EF4-4F14158F0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41AA65-7F3D-B6B8-AAD0-DBFD3EA07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4D592-644F-4DED-A392-AA0077779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1270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4CCE91A-548E-DAC9-A46E-B8961BD30A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E36CFA-BBB7-65DD-C996-C37168D46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10860C-12A6-597F-F9CB-53822A22AA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D19BC7-76F1-4C2B-849A-495EA9A49D2F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CCDADB-2866-0FDD-67D6-40C38E211C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646604-29E8-517C-9E13-A7C0554446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54D592-644F-4DED-A392-AA0077779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292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video" Target="../media/media1.mp4"/><Relationship Id="rId7" Type="http://schemas.openxmlformats.org/officeDocument/2006/relationships/image" Target="../media/image28.png"/><Relationship Id="rId2" Type="http://schemas.microsoft.com/office/2007/relationships/media" Target="../media/media1.mp4"/><Relationship Id="rId1" Type="http://schemas.openxmlformats.org/officeDocument/2006/relationships/tags" Target="../tags/tag10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video" Target="../media/media1.mp4"/><Relationship Id="rId7" Type="http://schemas.openxmlformats.org/officeDocument/2006/relationships/image" Target="../media/image31.gif"/><Relationship Id="rId2" Type="http://schemas.microsoft.com/office/2007/relationships/media" Target="../media/media1.mp4"/><Relationship Id="rId1" Type="http://schemas.openxmlformats.org/officeDocument/2006/relationships/tags" Target="../tags/tag11.xml"/><Relationship Id="rId6" Type="http://schemas.openxmlformats.org/officeDocument/2006/relationships/image" Target="../media/image30.gif"/><Relationship Id="rId5" Type="http://schemas.openxmlformats.org/officeDocument/2006/relationships/image" Target="../media/image29.png"/><Relationship Id="rId4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7" Type="http://schemas.openxmlformats.org/officeDocument/2006/relationships/image" Target="../media/image5.png"/><Relationship Id="rId2" Type="http://schemas.microsoft.com/office/2007/relationships/media" Target="../media/media1.mp4"/><Relationship Id="rId1" Type="http://schemas.openxmlformats.org/officeDocument/2006/relationships/tags" Target="../tags/tag2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video" Target="../media/media1.mp4"/><Relationship Id="rId7" Type="http://schemas.openxmlformats.org/officeDocument/2006/relationships/image" Target="../media/image8.png"/><Relationship Id="rId2" Type="http://schemas.microsoft.com/office/2007/relationships/media" Target="../media/media1.mp4"/><Relationship Id="rId1" Type="http://schemas.openxmlformats.org/officeDocument/2006/relationships/tags" Target="../tags/tag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7" Type="http://schemas.openxmlformats.org/officeDocument/2006/relationships/image" Target="../media/image5.png"/><Relationship Id="rId2" Type="http://schemas.microsoft.com/office/2007/relationships/media" Target="../media/media1.mp4"/><Relationship Id="rId1" Type="http://schemas.openxmlformats.org/officeDocument/2006/relationships/tags" Target="../tags/tag4.xml"/><Relationship Id="rId6" Type="http://schemas.openxmlformats.org/officeDocument/2006/relationships/image" Target="../media/image10.jp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video" Target="../media/media1.mp4"/><Relationship Id="rId7" Type="http://schemas.openxmlformats.org/officeDocument/2006/relationships/image" Target="../media/image11.png"/><Relationship Id="rId2" Type="http://schemas.microsoft.com/office/2007/relationships/media" Target="../media/media1.mp4"/><Relationship Id="rId1" Type="http://schemas.openxmlformats.org/officeDocument/2006/relationships/tags" Target="../tags/tag5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14.png"/><Relationship Id="rId5" Type="http://schemas.openxmlformats.org/officeDocument/2006/relationships/audio" Target="../media/media2.m4a"/><Relationship Id="rId10" Type="http://schemas.openxmlformats.org/officeDocument/2006/relationships/image" Target="../media/image5.png"/><Relationship Id="rId4" Type="http://schemas.microsoft.com/office/2007/relationships/media" Target="../media/media2.m4a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video" Target="../media/media1.mp4"/><Relationship Id="rId7" Type="http://schemas.openxmlformats.org/officeDocument/2006/relationships/image" Target="../media/image15.png"/><Relationship Id="rId2" Type="http://schemas.microsoft.com/office/2007/relationships/media" Target="../media/media1.mp4"/><Relationship Id="rId1" Type="http://schemas.openxmlformats.org/officeDocument/2006/relationships/tags" Target="../tags/tag6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14.png"/><Relationship Id="rId5" Type="http://schemas.openxmlformats.org/officeDocument/2006/relationships/audio" Target="../media/media3.m4a"/><Relationship Id="rId10" Type="http://schemas.openxmlformats.org/officeDocument/2006/relationships/image" Target="../media/image5.png"/><Relationship Id="rId4" Type="http://schemas.microsoft.com/office/2007/relationships/media" Target="../media/media3.m4a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video" Target="../media/media1.mp4"/><Relationship Id="rId7" Type="http://schemas.openxmlformats.org/officeDocument/2006/relationships/image" Target="../media/image19.png"/><Relationship Id="rId2" Type="http://schemas.microsoft.com/office/2007/relationships/media" Target="../media/media1.mp4"/><Relationship Id="rId1" Type="http://schemas.openxmlformats.org/officeDocument/2006/relationships/tags" Target="../tags/tag7.xml"/><Relationship Id="rId6" Type="http://schemas.openxmlformats.org/officeDocument/2006/relationships/image" Target="../media/image6.png"/><Relationship Id="rId5" Type="http://schemas.openxmlformats.org/officeDocument/2006/relationships/image" Target="../media/image18.png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video" Target="../media/media1.mp4"/><Relationship Id="rId7" Type="http://schemas.openxmlformats.org/officeDocument/2006/relationships/image" Target="../media/image22.png"/><Relationship Id="rId2" Type="http://schemas.microsoft.com/office/2007/relationships/media" Target="../media/media1.mp4"/><Relationship Id="rId1" Type="http://schemas.openxmlformats.org/officeDocument/2006/relationships/tags" Target="../tags/tag8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7" Type="http://schemas.openxmlformats.org/officeDocument/2006/relationships/image" Target="../media/image5.png"/><Relationship Id="rId2" Type="http://schemas.microsoft.com/office/2007/relationships/media" Target="../media/media1.mp4"/><Relationship Id="rId1" Type="http://schemas.openxmlformats.org/officeDocument/2006/relationships/tags" Target="../tags/tag9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903C4555-2836-45A9-E7B9-2954D54F3F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09706" y="3817306"/>
            <a:ext cx="9144000" cy="1655762"/>
          </a:xfrm>
        </p:spPr>
        <p:txBody>
          <a:bodyPr>
            <a:normAutofit fontScale="77500" lnSpcReduction="20000"/>
          </a:bodyPr>
          <a:lstStyle/>
          <a:p>
            <a:r>
              <a:rPr lang="en-US" sz="6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6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6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6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6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6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endParaRPr lang="en-US" sz="6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MGB 3-4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9C6BBA20-7F30-F81F-DB57-372242B8D40A}"/>
              </a:ext>
            </a:extLst>
          </p:cNvPr>
          <p:cNvSpPr txBox="1">
            <a:spLocks/>
          </p:cNvSpPr>
          <p:nvPr/>
        </p:nvSpPr>
        <p:spPr>
          <a:xfrm>
            <a:off x="1600200" y="534194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7E7C450-C7AC-E47C-49C4-7612CFE4EFB0}"/>
              </a:ext>
            </a:extLst>
          </p:cNvPr>
          <p:cNvSpPr/>
          <p:nvPr/>
        </p:nvSpPr>
        <p:spPr>
          <a:xfrm>
            <a:off x="2881339" y="615454"/>
            <a:ext cx="6200735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Ủy</a:t>
            </a:r>
            <a:r>
              <a:rPr lang="en-US" sz="32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ban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Quận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Long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Biên</a:t>
            </a:r>
            <a:endParaRPr lang="en-US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2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mầm</a:t>
            </a:r>
            <a:r>
              <a:rPr lang="en-US" sz="32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non </a:t>
            </a:r>
            <a:r>
              <a:rPr lang="en-US" sz="32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Mộc</a:t>
            </a:r>
            <a:r>
              <a:rPr lang="en-US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Lan</a:t>
            </a:r>
            <a:endParaRPr lang="en-US" sz="3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05265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185"/>
    </mc:Choice>
    <mc:Fallback xmlns="">
      <p:transition spd="slow" advTm="191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F674667-4B17-B501-7351-827641C7969A}"/>
              </a:ext>
            </a:extLst>
          </p:cNvPr>
          <p:cNvSpPr/>
          <p:nvPr/>
        </p:nvSpPr>
        <p:spPr>
          <a:xfrm>
            <a:off x="2884234" y="552844"/>
            <a:ext cx="642355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Chú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bé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giọt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nước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đã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ước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những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gì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en-US" sz="32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11A7CC9-F76F-E4A8-633E-882C263E8DD6}"/>
              </a:ext>
            </a:extLst>
          </p:cNvPr>
          <p:cNvSpPr/>
          <p:nvPr/>
        </p:nvSpPr>
        <p:spPr>
          <a:xfrm>
            <a:off x="-307910" y="5351049"/>
            <a:ext cx="4117909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1. </a:t>
            </a:r>
            <a:r>
              <a:rPr lang="en-US" sz="28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Ước</a:t>
            </a:r>
            <a:r>
              <a:rPr lang="en-US" sz="28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có</a:t>
            </a:r>
            <a:r>
              <a:rPr lang="en-US" sz="28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đường</a:t>
            </a:r>
            <a:endParaRPr lang="en-US" sz="2800" b="1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en-US" sz="28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về</a:t>
            </a:r>
            <a:r>
              <a:rPr lang="en-US" sz="28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nhà</a:t>
            </a:r>
            <a:r>
              <a:rPr lang="en-US" sz="28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endParaRPr lang="en-US" sz="2800" b="1" cap="none" spc="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6A1EC81-C0C3-CC40-E24C-36653BFFC214}"/>
              </a:ext>
            </a:extLst>
          </p:cNvPr>
          <p:cNvSpPr/>
          <p:nvPr/>
        </p:nvSpPr>
        <p:spPr>
          <a:xfrm>
            <a:off x="3614057" y="5351047"/>
            <a:ext cx="462487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2. </a:t>
            </a:r>
            <a:r>
              <a:rPr lang="en-US" sz="28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Ước</a:t>
            </a:r>
            <a:r>
              <a:rPr lang="en-US" sz="28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được</a:t>
            </a:r>
            <a:r>
              <a:rPr lang="en-US" sz="28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bay </a:t>
            </a:r>
            <a:r>
              <a:rPr lang="en-US" sz="28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lên</a:t>
            </a:r>
            <a:r>
              <a:rPr lang="en-US" sz="28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trời</a:t>
            </a:r>
            <a:endParaRPr lang="en-US" sz="2800" b="1" cap="none" spc="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F3581D6-D6A6-C045-D4EB-F2AE0A7B2478}"/>
              </a:ext>
            </a:extLst>
          </p:cNvPr>
          <p:cNvSpPr/>
          <p:nvPr/>
        </p:nvSpPr>
        <p:spPr>
          <a:xfrm>
            <a:off x="8039876" y="5351047"/>
            <a:ext cx="462487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3</a:t>
            </a:r>
            <a:r>
              <a:rPr lang="en-US" sz="28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. </a:t>
            </a:r>
            <a:r>
              <a:rPr lang="en-US" sz="28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Ước</a:t>
            </a:r>
            <a:r>
              <a:rPr lang="en-US" sz="28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được</a:t>
            </a:r>
            <a:r>
              <a:rPr lang="en-US" sz="28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gặp</a:t>
            </a:r>
            <a:r>
              <a:rPr lang="en-US" sz="28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mẹ</a:t>
            </a:r>
            <a:r>
              <a:rPr lang="en-US" sz="28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8DD8C2B-6E2F-C5E5-F5DB-1A5AEDE587E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31" r="27763"/>
          <a:stretch/>
        </p:blipFill>
        <p:spPr>
          <a:xfrm>
            <a:off x="4292081" y="1973423"/>
            <a:ext cx="3610947" cy="29111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DE1CC01-C6DA-DE24-148E-1706E0431B7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71" t="11803" r="31341" b="15406"/>
          <a:stretch/>
        </p:blipFill>
        <p:spPr>
          <a:xfrm>
            <a:off x="8798184" y="1973424"/>
            <a:ext cx="3051109" cy="29111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CAEE98C-BC35-A649-C246-02A99F8747E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52" y="1973424"/>
            <a:ext cx="3610947" cy="2911151"/>
          </a:xfrm>
          <a:prstGeom prst="rect">
            <a:avLst/>
          </a:prstGeom>
        </p:spPr>
      </p:pic>
      <p:pic>
        <p:nvPicPr>
          <p:cNvPr id="2" name="đồng hồ đếm ngược">
            <a:hlinkClick r:id="" action="ppaction://media"/>
            <a:extLst>
              <a:ext uri="{FF2B5EF4-FFF2-40B4-BE49-F238E27FC236}">
                <a16:creationId xmlns:a16="http://schemas.microsoft.com/office/drawing/2014/main" id="{6F434C07-000D-477B-2169-190E9675B84E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6072849"/>
            <a:ext cx="998376" cy="7851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61822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948"/>
    </mc:Choice>
    <mc:Fallback xmlns="">
      <p:transition spd="slow" advTm="799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23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/>
      <p:bldP spid="5" grpId="0"/>
      <p:bldP spid="5" grpId="1"/>
      <p:bldP spid="6" grpId="0"/>
      <p:bldP spid="6" grpId="1"/>
      <p:bldP spid="7" grpId="0"/>
      <p:bldP spid="7" grpId="1"/>
    </p:bldLst>
  </p:timing>
  <p:extLst mod="1">
    <p:ext uri="{E180D4A7-C9FB-4DFB-919C-405C955672EB}">
      <p14:showEvtLst xmlns:p14="http://schemas.microsoft.com/office/powerpoint/2010/main">
        <p14:playEvt time="17425" objId="2"/>
        <p14:stopEvt time="29767" objId="2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B603C97-F0C3-6162-091F-0ACECD353A4C}"/>
              </a:ext>
            </a:extLst>
          </p:cNvPr>
          <p:cNvSpPr/>
          <p:nvPr/>
        </p:nvSpPr>
        <p:spPr>
          <a:xfrm>
            <a:off x="2332888" y="198280"/>
            <a:ext cx="7395166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Cuối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cùng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Chú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bé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giọt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nước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có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quay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được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  <a:p>
            <a:pPr algn="ctr"/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trở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về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nhà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của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mình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không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en-US" sz="32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8539BB-BF63-35F6-86EA-D1E7ADD58CE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6" t="15089" r="12776"/>
          <a:stretch/>
        </p:blipFill>
        <p:spPr>
          <a:xfrm>
            <a:off x="3176023" y="1813349"/>
            <a:ext cx="6132389" cy="393430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39F5F8C-1CE4-D299-A03B-A0AAAD83C7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88" y="2829120"/>
            <a:ext cx="2095500" cy="20955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3B89590-B9B1-D085-C859-CCE7434B48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9379" y="2824455"/>
            <a:ext cx="2095500" cy="2100165"/>
          </a:xfrm>
          <a:prstGeom prst="rect">
            <a:avLst/>
          </a:prstGeom>
        </p:spPr>
      </p:pic>
      <p:pic>
        <p:nvPicPr>
          <p:cNvPr id="3" name="đồng hồ đếm ngược">
            <a:hlinkClick r:id="" action="ppaction://media"/>
            <a:extLst>
              <a:ext uri="{FF2B5EF4-FFF2-40B4-BE49-F238E27FC236}">
                <a16:creationId xmlns:a16="http://schemas.microsoft.com/office/drawing/2014/main" id="{74BD61BC-815E-10B5-84FC-0B14ED433AAA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6072849"/>
            <a:ext cx="998376" cy="7851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56312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432"/>
    </mc:Choice>
    <mc:Fallback xmlns="">
      <p:transition spd="slow" advTm="524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23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/>
    </p:bldLst>
  </p:timing>
  <p:extLst mod="1">
    <p:ext uri="{E180D4A7-C9FB-4DFB-919C-405C955672EB}">
      <p14:showEvtLst xmlns:p14="http://schemas.microsoft.com/office/powerpoint/2010/main">
        <p14:playEvt time="10924" objId="3"/>
        <p14:stopEvt time="23322" objId="3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F5689778-061D-6A1F-D51C-891BDA49EC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62704" t="-125896" r="-262704" b="-125896"/>
          <a:stretch>
            <a:fillRect/>
          </a:stretch>
        </p:blipFill>
        <p:spPr>
          <a:xfrm>
            <a:off x="-1110342" y="5684676"/>
            <a:ext cx="3048000" cy="17145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84C7A13-4EB1-1A8A-A243-FF6B77685118}"/>
              </a:ext>
            </a:extLst>
          </p:cNvPr>
          <p:cNvSpPr/>
          <p:nvPr/>
        </p:nvSpPr>
        <p:spPr>
          <a:xfrm>
            <a:off x="2114755" y="2967335"/>
            <a:ext cx="79625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Xin </a:t>
            </a:r>
            <a:r>
              <a:rPr lang="en-US" sz="54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chào</a:t>
            </a:r>
            <a:r>
              <a:rPr 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và</a:t>
            </a:r>
            <a:r>
              <a:rPr 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hẹn</a:t>
            </a:r>
            <a:r>
              <a:rPr 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lại</a:t>
            </a:r>
            <a:r>
              <a:rPr 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các</a:t>
            </a:r>
            <a:r>
              <a:rPr 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 con!</a:t>
            </a:r>
            <a:endParaRPr lang="en-US" sz="54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722159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655"/>
    </mc:Choice>
    <mc:Fallback xmlns="">
      <p:transition spd="slow" advTm="29655"/>
    </mc:Fallback>
  </mc:AlternateContent>
  <p:timing>
    <p:tnLst>
      <p:par>
        <p:cTn id="1" dur="indefinite" restart="never" nodeType="tmRoot">
          <p:childTnLst>
            <p:audio isNarration="1">
              <p:cMediaNode vol="10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33C42D6-8485-99D6-3535-4C2A7F8F3335}"/>
              </a:ext>
            </a:extLst>
          </p:cNvPr>
          <p:cNvSpPr/>
          <p:nvPr/>
        </p:nvSpPr>
        <p:spPr>
          <a:xfrm>
            <a:off x="2436163" y="328910"/>
            <a:ext cx="831028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Các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con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vừa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được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nghe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câu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chuyện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có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tên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là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gì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09DEE88-C02A-0062-2CD3-1DB678DA1F4C}"/>
              </a:ext>
            </a:extLst>
          </p:cNvPr>
          <p:cNvSpPr/>
          <p:nvPr/>
        </p:nvSpPr>
        <p:spPr>
          <a:xfrm>
            <a:off x="1286294" y="5310485"/>
            <a:ext cx="365677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1. </a:t>
            </a:r>
            <a:r>
              <a:rPr lang="en-US" sz="36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Giọt</a:t>
            </a:r>
            <a:r>
              <a:rPr lang="en-US" sz="36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6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nước</a:t>
            </a:r>
            <a:r>
              <a:rPr lang="en-US" sz="36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6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tí</a:t>
            </a:r>
            <a:r>
              <a:rPr lang="en-US" sz="36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6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xíu</a:t>
            </a:r>
            <a:endParaRPr lang="en-US" sz="3600" b="1" cap="none" spc="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166E838-932D-7792-E41F-C24D760CEB82}"/>
              </a:ext>
            </a:extLst>
          </p:cNvPr>
          <p:cNvSpPr/>
          <p:nvPr/>
        </p:nvSpPr>
        <p:spPr>
          <a:xfrm>
            <a:off x="7099858" y="5310485"/>
            <a:ext cx="395492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2. </a:t>
            </a:r>
            <a:r>
              <a:rPr lang="en-US" sz="36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Chú</a:t>
            </a:r>
            <a:r>
              <a:rPr lang="en-US" sz="36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6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bé</a:t>
            </a:r>
            <a:r>
              <a:rPr lang="en-US" sz="36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6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giọt</a:t>
            </a:r>
            <a:r>
              <a:rPr lang="en-US" sz="36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6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nước</a:t>
            </a:r>
            <a:endParaRPr lang="en-US" sz="3600" b="1" cap="none" spc="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64384D4-D0CD-6078-88D6-5C0704AED5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824" y="1884580"/>
            <a:ext cx="4857751" cy="32208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8638DCC-ACCD-C2E5-C9D8-B9D19D9415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79" y="1884580"/>
            <a:ext cx="4295360" cy="3217374"/>
          </a:xfrm>
          <a:prstGeom prst="rect">
            <a:avLst/>
          </a:prstGeom>
        </p:spPr>
      </p:pic>
      <p:pic>
        <p:nvPicPr>
          <p:cNvPr id="9" name="đồng hồ đếm ngược">
            <a:hlinkClick r:id="" action="ppaction://media"/>
            <a:extLst>
              <a:ext uri="{FF2B5EF4-FFF2-40B4-BE49-F238E27FC236}">
                <a16:creationId xmlns:a16="http://schemas.microsoft.com/office/drawing/2014/main" id="{F01CD509-B50D-E75B-3CF8-0904DCE900E7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6072849"/>
            <a:ext cx="998376" cy="7851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3704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943"/>
    </mc:Choice>
    <mc:Fallback xmlns="">
      <p:transition spd="slow" advTm="319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232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6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4" grpId="0"/>
      <p:bldP spid="5" grpId="0"/>
      <p:bldP spid="5" grpId="1"/>
      <p:bldP spid="6" grpId="0"/>
      <p:bldP spid="6" grpId="1"/>
    </p:bldLst>
  </p:timing>
  <p:extLst mod="1">
    <p:ext uri="{E180D4A7-C9FB-4DFB-919C-405C955672EB}">
      <p14:showEvtLst xmlns:p14="http://schemas.microsoft.com/office/powerpoint/2010/main">
        <p14:playEvt time="13172" objId="9"/>
        <p14:stopEvt time="25569" objId="9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137CD27-972F-D00E-8A1B-56AA975D91E0}"/>
              </a:ext>
            </a:extLst>
          </p:cNvPr>
          <p:cNvSpPr/>
          <p:nvPr/>
        </p:nvSpPr>
        <p:spPr>
          <a:xfrm>
            <a:off x="3204904" y="328910"/>
            <a:ext cx="677281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Trong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câu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chuyện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nói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về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nhân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vật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nào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39E9267-0F36-AED2-7E96-F6F6C13633F0}"/>
              </a:ext>
            </a:extLst>
          </p:cNvPr>
          <p:cNvSpPr/>
          <p:nvPr/>
        </p:nvSpPr>
        <p:spPr>
          <a:xfrm>
            <a:off x="959161" y="5310483"/>
            <a:ext cx="251023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1. </a:t>
            </a:r>
            <a:r>
              <a:rPr lang="en-US" sz="32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Cá</a:t>
            </a:r>
            <a:r>
              <a:rPr lang="en-US" sz="32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diếc</a:t>
            </a:r>
            <a:r>
              <a:rPr lang="en-US" sz="32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con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361447-BEFC-1049-2A7B-D252464E0B9F}"/>
              </a:ext>
            </a:extLst>
          </p:cNvPr>
          <p:cNvSpPr/>
          <p:nvPr/>
        </p:nvSpPr>
        <p:spPr>
          <a:xfrm>
            <a:off x="4329331" y="5310484"/>
            <a:ext cx="353334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</a:t>
            </a:r>
            <a:r>
              <a:rPr lang="en-US" sz="32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. </a:t>
            </a:r>
            <a:r>
              <a:rPr lang="en-US" sz="32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Chú</a:t>
            </a:r>
            <a:r>
              <a:rPr lang="en-US" sz="32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bé</a:t>
            </a:r>
            <a:r>
              <a:rPr lang="en-US" sz="32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</a:t>
            </a:r>
            <a:r>
              <a:rPr lang="en-US" sz="32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iọt</a:t>
            </a:r>
            <a:r>
              <a:rPr lang="en-US" sz="32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nước</a:t>
            </a:r>
            <a:endParaRPr lang="en-US" sz="3200" b="1" cap="none" spc="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2802AB9-B8E4-B1EC-078C-831757FBB54B}"/>
              </a:ext>
            </a:extLst>
          </p:cNvPr>
          <p:cNvSpPr/>
          <p:nvPr/>
        </p:nvSpPr>
        <p:spPr>
          <a:xfrm>
            <a:off x="8428869" y="5310484"/>
            <a:ext cx="309770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3</a:t>
            </a:r>
            <a:r>
              <a:rPr lang="en-US" sz="32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. </a:t>
            </a:r>
            <a:r>
              <a:rPr lang="en-US" sz="32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Chim</a:t>
            </a:r>
            <a:r>
              <a:rPr lang="en-US" sz="32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vàng</a:t>
            </a:r>
            <a:r>
              <a:rPr lang="en-US" sz="32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anh</a:t>
            </a:r>
            <a:endParaRPr lang="en-US" sz="3200" b="1" cap="none" spc="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30454D9-3A17-2D76-1418-D513416233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297" y="1683623"/>
            <a:ext cx="4164711" cy="333624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D9CA5EA-3CAB-2CF1-26FA-FC87F6B023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449" y="1851673"/>
            <a:ext cx="3168197" cy="316819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6C543D0-C262-429F-FD3A-AE02B5F56B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2736" y="1683622"/>
            <a:ext cx="5734033" cy="3228622"/>
          </a:xfrm>
          <a:prstGeom prst="rect">
            <a:avLst/>
          </a:prstGeom>
        </p:spPr>
      </p:pic>
      <p:pic>
        <p:nvPicPr>
          <p:cNvPr id="6" name="đồng hồ đếm ngược">
            <a:hlinkClick r:id="" action="ppaction://media"/>
            <a:extLst>
              <a:ext uri="{FF2B5EF4-FFF2-40B4-BE49-F238E27FC236}">
                <a16:creationId xmlns:a16="http://schemas.microsoft.com/office/drawing/2014/main" id="{1DD110F8-F704-41D8-CA24-5742587885BC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6072849"/>
            <a:ext cx="998376" cy="7851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68177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413"/>
    </mc:Choice>
    <mc:Fallback xmlns="">
      <p:transition spd="slow" advTm="364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23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3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4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2" grpId="0"/>
      <p:bldP spid="3" grpId="0"/>
      <p:bldP spid="3" grpId="1"/>
      <p:bldP spid="4" grpId="0"/>
      <p:bldP spid="4" grpId="1"/>
      <p:bldP spid="5" grpId="0"/>
      <p:bldP spid="5" grpId="1"/>
    </p:bldLst>
  </p:timing>
  <p:extLst mod="1">
    <p:ext uri="{E180D4A7-C9FB-4DFB-919C-405C955672EB}">
      <p14:showEvtLst xmlns:p14="http://schemas.microsoft.com/office/powerpoint/2010/main">
        <p14:playEvt time="16277" objId="6"/>
        <p14:stopEvt time="28630" objId="6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530B680-61FC-734E-F2FA-8E1AD83314B9}"/>
              </a:ext>
            </a:extLst>
          </p:cNvPr>
          <p:cNvSpPr/>
          <p:nvPr/>
        </p:nvSpPr>
        <p:spPr>
          <a:xfrm>
            <a:off x="2493229" y="368637"/>
            <a:ext cx="690984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Chú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bé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giọt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nước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được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sinh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ra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từ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đâu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E814CE1-9BE8-0342-652D-7BD67E77AD3B}"/>
              </a:ext>
            </a:extLst>
          </p:cNvPr>
          <p:cNvSpPr/>
          <p:nvPr/>
        </p:nvSpPr>
        <p:spPr>
          <a:xfrm>
            <a:off x="1964126" y="5319813"/>
            <a:ext cx="246490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1. </a:t>
            </a:r>
            <a:r>
              <a:rPr lang="en-US" sz="32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Mẹ</a:t>
            </a:r>
            <a:r>
              <a:rPr lang="en-US" sz="32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biển</a:t>
            </a:r>
            <a:r>
              <a:rPr lang="en-US" sz="32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cả</a:t>
            </a:r>
            <a:endParaRPr lang="en-US" sz="3200" b="1" cap="none" spc="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097311A-285B-E5FB-BD8F-39C9104C2382}"/>
              </a:ext>
            </a:extLst>
          </p:cNvPr>
          <p:cNvSpPr/>
          <p:nvPr/>
        </p:nvSpPr>
        <p:spPr>
          <a:xfrm>
            <a:off x="7720650" y="5229618"/>
            <a:ext cx="250421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2. </a:t>
            </a:r>
            <a:r>
              <a:rPr lang="en-US" sz="32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Mẹ</a:t>
            </a:r>
            <a:r>
              <a:rPr lang="en-US" sz="32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trái</a:t>
            </a:r>
            <a:r>
              <a:rPr lang="en-US" sz="32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đất</a:t>
            </a:r>
            <a:endParaRPr lang="en-US" sz="3200" b="1" cap="none" spc="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5032B79-EFA1-DCA1-3238-F13A012FA7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149" y="1687186"/>
            <a:ext cx="6074343" cy="34073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CFDB7E1-B15B-F6F1-5B31-AA07336A6CB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757"/>
          <a:stretch/>
        </p:blipFill>
        <p:spPr>
          <a:xfrm>
            <a:off x="1352939" y="1909944"/>
            <a:ext cx="3610947" cy="2972674"/>
          </a:xfrm>
          <a:prstGeom prst="ellipse">
            <a:avLst/>
          </a:prstGeom>
          <a:ln w="76200">
            <a:solidFill>
              <a:schemeClr val="tx1"/>
            </a:solidFill>
          </a:ln>
          <a:effectLst>
            <a:softEdge rad="112500"/>
          </a:effectLst>
        </p:spPr>
      </p:pic>
      <p:pic>
        <p:nvPicPr>
          <p:cNvPr id="5" name="đồng hồ đếm ngược">
            <a:hlinkClick r:id="" action="ppaction://media"/>
            <a:extLst>
              <a:ext uri="{FF2B5EF4-FFF2-40B4-BE49-F238E27FC236}">
                <a16:creationId xmlns:a16="http://schemas.microsoft.com/office/drawing/2014/main" id="{2E3605BC-DAA2-1684-FE40-2C1115BED8EB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6072849"/>
            <a:ext cx="998376" cy="7851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59453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573"/>
    </mc:Choice>
    <mc:Fallback xmlns="">
      <p:transition spd="slow" advTm="355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23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2" grpId="0"/>
      <p:bldP spid="3" grpId="0"/>
      <p:bldP spid="3" grpId="1"/>
      <p:bldP spid="4" grpId="0"/>
      <p:bldP spid="4" grpId="1"/>
    </p:bldLst>
  </p:timing>
  <p:extLst mod="1">
    <p:ext uri="{E180D4A7-C9FB-4DFB-919C-405C955672EB}">
      <p14:showEvtLst xmlns:p14="http://schemas.microsoft.com/office/powerpoint/2010/main">
        <p14:playEvt time="12047" objId="5"/>
        <p14:stopEvt time="24407" objId="5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CB551A6-DA0B-780E-CFA5-38D64CD2701F}"/>
              </a:ext>
            </a:extLst>
          </p:cNvPr>
          <p:cNvSpPr/>
          <p:nvPr/>
        </p:nvSpPr>
        <p:spPr>
          <a:xfrm>
            <a:off x="3583125" y="328910"/>
            <a:ext cx="601639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Ai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đã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rủ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Chú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bé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giọt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nước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đi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chơi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en-US" sz="32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2833804-81AE-CD53-3516-BF13C47C30D4}"/>
              </a:ext>
            </a:extLst>
          </p:cNvPr>
          <p:cNvSpPr/>
          <p:nvPr/>
        </p:nvSpPr>
        <p:spPr>
          <a:xfrm>
            <a:off x="1256579" y="5472212"/>
            <a:ext cx="187480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1. </a:t>
            </a:r>
            <a:r>
              <a:rPr lang="en-US" sz="32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Cô</a:t>
            </a:r>
            <a:r>
              <a:rPr lang="en-US" sz="32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Mây</a:t>
            </a:r>
            <a:endParaRPr lang="en-US" sz="3200" b="1" cap="none" spc="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989BF01-40D0-1E2D-3BAE-1C2CF6590118}"/>
              </a:ext>
            </a:extLst>
          </p:cNvPr>
          <p:cNvSpPr/>
          <p:nvPr/>
        </p:nvSpPr>
        <p:spPr>
          <a:xfrm>
            <a:off x="4700813" y="5472212"/>
            <a:ext cx="279038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</a:t>
            </a:r>
            <a:r>
              <a:rPr lang="en-US" sz="32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. </a:t>
            </a:r>
            <a:r>
              <a:rPr lang="en-US" sz="32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Ông</a:t>
            </a:r>
            <a:r>
              <a:rPr lang="en-US" sz="32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mặ</a:t>
            </a:r>
            <a:r>
              <a:rPr lang="en-US" sz="32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</a:t>
            </a:r>
            <a:r>
              <a:rPr lang="en-US" sz="32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trời</a:t>
            </a:r>
            <a:endParaRPr lang="en-US" sz="3200" b="1" cap="none" spc="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BF62A3D-D04C-70B7-C9FC-EB9F5DE73A5C}"/>
              </a:ext>
            </a:extLst>
          </p:cNvPr>
          <p:cNvSpPr/>
          <p:nvPr/>
        </p:nvSpPr>
        <p:spPr>
          <a:xfrm>
            <a:off x="9060613" y="5472212"/>
            <a:ext cx="202972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3</a:t>
            </a:r>
            <a:r>
              <a:rPr lang="en-US" sz="32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. Tia </a:t>
            </a:r>
            <a:r>
              <a:rPr lang="en-US" sz="32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nắng</a:t>
            </a:r>
            <a:endParaRPr lang="en-US" sz="3200" b="1" cap="none" spc="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AFA2C65-2C1B-8B76-0A17-A2D89BF187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643" y="1705881"/>
            <a:ext cx="3545496" cy="35454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5BD453A-C63B-878F-C936-366644A4266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976" y="2090057"/>
            <a:ext cx="3313732" cy="33137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3F6F2B6-FD90-29CC-0375-4C9BA87D908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9588" y="2084832"/>
            <a:ext cx="3313731" cy="3028611"/>
          </a:xfrm>
          <a:prstGeom prst="rect">
            <a:avLst/>
          </a:prstGeom>
        </p:spPr>
      </p:pic>
      <p:pic>
        <p:nvPicPr>
          <p:cNvPr id="6" name="đồng hồ đếm ngược">
            <a:hlinkClick r:id="" action="ppaction://media"/>
            <a:extLst>
              <a:ext uri="{FF2B5EF4-FFF2-40B4-BE49-F238E27FC236}">
                <a16:creationId xmlns:a16="http://schemas.microsoft.com/office/drawing/2014/main" id="{001A694A-1257-FF93-B110-FCB798957B7A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0" y="6072849"/>
            <a:ext cx="998376" cy="785151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F113E392-DA68-5F4A-B924-D058512213DF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1"/>
          <a:srcRect l="-262704" t="-125896" r="-262704" b="-125896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60199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87"/>
    </mc:Choice>
    <mc:Fallback xmlns="">
      <p:transition spd="slow" advTm="489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23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2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audio isNarration="1">
              <p:cMediaNode vol="80000" showWhenStopped="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/>
      <p:bldP spid="3" grpId="0"/>
      <p:bldP spid="3" grpId="1"/>
      <p:bldP spid="4" grpId="0"/>
      <p:bldP spid="4" grpId="1"/>
      <p:bldP spid="5" grpId="0"/>
      <p:bldP spid="5" grpId="2"/>
    </p:bldLst>
  </p:timing>
  <p:extLst>
    <p:ext uri="{E180D4A7-C9FB-4DFB-919C-405C955672EB}">
      <p14:showEvtLst xmlns:p14="http://schemas.microsoft.com/office/powerpoint/2010/main">
        <p14:playEvt time="19054" objId="6"/>
        <p14:stopEvt time="31552" objId="6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F3CDC89-3542-CF24-BF28-41D963E151AB}"/>
              </a:ext>
            </a:extLst>
          </p:cNvPr>
          <p:cNvSpPr/>
          <p:nvPr/>
        </p:nvSpPr>
        <p:spPr>
          <a:xfrm>
            <a:off x="3058469" y="347571"/>
            <a:ext cx="607506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Mây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trắng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và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giọt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nước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đã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gặp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ai?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51BD834-A8C5-B7D4-CA92-70320DC05C37}"/>
              </a:ext>
            </a:extLst>
          </p:cNvPr>
          <p:cNvSpPr/>
          <p:nvPr/>
        </p:nvSpPr>
        <p:spPr>
          <a:xfrm>
            <a:off x="1379767" y="5467231"/>
            <a:ext cx="142218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1. </a:t>
            </a:r>
            <a:r>
              <a:rPr lang="en-US" sz="32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Mưa</a:t>
            </a:r>
            <a:endParaRPr lang="en-US" sz="3200" b="1" cap="none" spc="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39241FC-920E-32E1-1E58-2F4ADC67F764}"/>
              </a:ext>
            </a:extLst>
          </p:cNvPr>
          <p:cNvSpPr/>
          <p:nvPr/>
        </p:nvSpPr>
        <p:spPr>
          <a:xfrm>
            <a:off x="8716210" y="5456078"/>
            <a:ext cx="209602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3</a:t>
            </a:r>
            <a:r>
              <a:rPr lang="en-US" sz="32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. </a:t>
            </a:r>
            <a:r>
              <a:rPr lang="en-US" sz="32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Mây</a:t>
            </a:r>
            <a:r>
              <a:rPr lang="en-US" sz="32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đen</a:t>
            </a:r>
            <a:endParaRPr lang="en-US" sz="3200" b="1" cap="none" spc="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3DC411-3DB9-D96B-B15E-6C026B5215A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564" b="34250"/>
          <a:stretch/>
        </p:blipFill>
        <p:spPr>
          <a:xfrm>
            <a:off x="7943293" y="1397807"/>
            <a:ext cx="3641854" cy="28508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BF6FF64-4C8D-C614-344C-A7147906323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187" y="2003555"/>
            <a:ext cx="2850890" cy="285089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219BEDC-0EA4-3C35-9026-D5F8DE41023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680"/>
          <a:stretch/>
        </p:blipFill>
        <p:spPr>
          <a:xfrm>
            <a:off x="-198996" y="2190556"/>
            <a:ext cx="4133922" cy="260324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D3AE5FA-D703-757F-7C72-763F69DAF30E}"/>
              </a:ext>
            </a:extLst>
          </p:cNvPr>
          <p:cNvSpPr/>
          <p:nvPr/>
        </p:nvSpPr>
        <p:spPr>
          <a:xfrm>
            <a:off x="4654809" y="5427992"/>
            <a:ext cx="228780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</a:t>
            </a:r>
            <a:r>
              <a:rPr lang="en-US" sz="32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. </a:t>
            </a:r>
            <a:r>
              <a:rPr lang="en-US" sz="32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Sấm</a:t>
            </a:r>
            <a:r>
              <a:rPr lang="en-US" sz="32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chớp</a:t>
            </a:r>
            <a:endParaRPr lang="en-US" sz="3200" b="1" cap="none" spc="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5" name="đồng hồ đếm ngược">
            <a:hlinkClick r:id="" action="ppaction://media"/>
            <a:extLst>
              <a:ext uri="{FF2B5EF4-FFF2-40B4-BE49-F238E27FC236}">
                <a16:creationId xmlns:a16="http://schemas.microsoft.com/office/drawing/2014/main" id="{1ED30740-F889-A7A5-C4D3-A89B668B87FA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0" y="6072849"/>
            <a:ext cx="998376" cy="785151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74CB5118-2294-F2BF-48B8-21912ECBE3DC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1"/>
          <a:srcRect l="-262704" t="-125896" r="-262704" b="-125896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20286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533"/>
    </mc:Choice>
    <mc:Fallback xmlns="">
      <p:transition spd="slow" advTm="465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23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6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audio isNarration="1">
              <p:cMediaNode vol="80000" showWhenStopped="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  <p:bldP spid="3" grpId="0"/>
      <p:bldP spid="3" grpId="1"/>
      <p:bldP spid="4" grpId="0"/>
      <p:bldP spid="4" grpId="1"/>
      <p:bldP spid="13" grpId="0"/>
      <p:bldP spid="13" grpId="1"/>
    </p:bldLst>
  </p:timing>
  <p:extLst>
    <p:ext uri="{E180D4A7-C9FB-4DFB-919C-405C955672EB}">
      <p14:showEvtLst xmlns:p14="http://schemas.microsoft.com/office/powerpoint/2010/main">
        <p14:playEvt time="13696" objId="5"/>
        <p14:stopEvt time="26067" objId="5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7EEF13-E632-0265-008B-42EA20F76402}"/>
              </a:ext>
            </a:extLst>
          </p:cNvPr>
          <p:cNvSpPr/>
          <p:nvPr/>
        </p:nvSpPr>
        <p:spPr>
          <a:xfrm>
            <a:off x="1863921" y="347571"/>
            <a:ext cx="846417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Khi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gặp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mây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đen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chú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bé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giọt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nước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như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thế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nào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9F50669-D383-1C59-E732-4323537E6C61}"/>
              </a:ext>
            </a:extLst>
          </p:cNvPr>
          <p:cNvSpPr/>
          <p:nvPr/>
        </p:nvSpPr>
        <p:spPr>
          <a:xfrm>
            <a:off x="8445487" y="5448570"/>
            <a:ext cx="360688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3</a:t>
            </a:r>
            <a:r>
              <a:rPr lang="en-US" sz="28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. </a:t>
            </a:r>
            <a:r>
              <a:rPr lang="en-US" sz="28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Giọt</a:t>
            </a:r>
            <a:r>
              <a:rPr lang="en-US" sz="28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nước</a:t>
            </a:r>
            <a:r>
              <a:rPr lang="en-US" sz="28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ngã</a:t>
            </a:r>
            <a:r>
              <a:rPr lang="en-US" sz="28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vật</a:t>
            </a:r>
            <a:r>
              <a:rPr lang="en-US" sz="28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ra</a:t>
            </a:r>
            <a:endParaRPr lang="en-US" sz="2800" b="1" cap="none" spc="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92468B2-040A-6033-9DA5-AC326552595F}"/>
              </a:ext>
            </a:extLst>
          </p:cNvPr>
          <p:cNvSpPr/>
          <p:nvPr/>
        </p:nvSpPr>
        <p:spPr>
          <a:xfrm>
            <a:off x="4442344" y="5448570"/>
            <a:ext cx="330731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</a:t>
            </a:r>
            <a:r>
              <a:rPr lang="en-US" sz="28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. </a:t>
            </a:r>
            <a:r>
              <a:rPr lang="en-US" sz="28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Giọt</a:t>
            </a:r>
            <a:r>
              <a:rPr lang="en-US" sz="28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nước</a:t>
            </a:r>
            <a:r>
              <a:rPr lang="en-US" sz="28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òa</a:t>
            </a:r>
            <a:r>
              <a:rPr lang="en-US" sz="28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khóc</a:t>
            </a:r>
            <a:endParaRPr lang="en-US" sz="2800" b="1" cap="none" spc="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2811A1-6A34-742B-3C66-9A446AE5639B}"/>
              </a:ext>
            </a:extLst>
          </p:cNvPr>
          <p:cNvSpPr/>
          <p:nvPr/>
        </p:nvSpPr>
        <p:spPr>
          <a:xfrm>
            <a:off x="372196" y="5448570"/>
            <a:ext cx="359906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1. </a:t>
            </a:r>
            <a:r>
              <a:rPr lang="en-US" sz="28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Giọt</a:t>
            </a:r>
            <a:r>
              <a:rPr lang="en-US" sz="28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nước</a:t>
            </a:r>
            <a:r>
              <a:rPr lang="en-US" sz="28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mỉm</a:t>
            </a:r>
            <a:r>
              <a:rPr lang="en-US" sz="28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cười</a:t>
            </a:r>
            <a:endParaRPr lang="en-US" sz="2800" b="1" cap="none" spc="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3328EAB-7A17-EA7E-3DFF-89BD89F2B6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923" y="2332653"/>
            <a:ext cx="2979891" cy="26011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0AA6C41-EBAA-0064-507C-05C75667A87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80" t="7752" r="16057" b="8527"/>
          <a:stretch/>
        </p:blipFill>
        <p:spPr>
          <a:xfrm>
            <a:off x="506213" y="1759519"/>
            <a:ext cx="3331028" cy="374740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7175648-0DA7-DEE0-0F07-940ABA8834C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10" t="20055" r="22446" b="15648"/>
          <a:stretch/>
        </p:blipFill>
        <p:spPr>
          <a:xfrm>
            <a:off x="7973604" y="1889888"/>
            <a:ext cx="5058961" cy="2868724"/>
          </a:xfrm>
          <a:prstGeom prst="rect">
            <a:avLst/>
          </a:prstGeom>
        </p:spPr>
      </p:pic>
      <p:pic>
        <p:nvPicPr>
          <p:cNvPr id="6" name="đồng hồ đếm ngược">
            <a:hlinkClick r:id="" action="ppaction://media"/>
            <a:extLst>
              <a:ext uri="{FF2B5EF4-FFF2-40B4-BE49-F238E27FC236}">
                <a16:creationId xmlns:a16="http://schemas.microsoft.com/office/drawing/2014/main" id="{9537AA60-FB6C-0090-6A92-75DC983ACC90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6072849"/>
            <a:ext cx="998376" cy="7851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97607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270"/>
    </mc:Choice>
    <mc:Fallback xmlns="">
      <p:transition spd="slow" advTm="362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23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2" grpId="0"/>
      <p:bldP spid="3" grpId="0"/>
      <p:bldP spid="3" grpId="1"/>
      <p:bldP spid="4" grpId="0"/>
      <p:bldP spid="4" grpId="1"/>
      <p:bldP spid="5" grpId="0"/>
      <p:bldP spid="5" grpId="1"/>
    </p:bldLst>
  </p:timing>
  <p:extLst mod="1">
    <p:ext uri="{E180D4A7-C9FB-4DFB-919C-405C955672EB}">
      <p14:showEvtLst xmlns:p14="http://schemas.microsoft.com/office/powerpoint/2010/main">
        <p14:playEvt time="17063" objId="6"/>
        <p14:stopEvt time="29405" objId="6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A1FA1E7-E764-494B-537C-A8045015D32E}"/>
              </a:ext>
            </a:extLst>
          </p:cNvPr>
          <p:cNvSpPr/>
          <p:nvPr/>
        </p:nvSpPr>
        <p:spPr>
          <a:xfrm>
            <a:off x="1431340" y="347571"/>
            <a:ext cx="932935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Khi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tỉnh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dậy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chú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bé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giọt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nước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thấy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mình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đang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ở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đâu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B9D78F6-16EE-621B-1113-47097898AAC0}"/>
              </a:ext>
            </a:extLst>
          </p:cNvPr>
          <p:cNvSpPr/>
          <p:nvPr/>
        </p:nvSpPr>
        <p:spPr>
          <a:xfrm>
            <a:off x="354564" y="5640892"/>
            <a:ext cx="336018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1. </a:t>
            </a:r>
            <a:r>
              <a:rPr lang="en-US" sz="32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Trên</a:t>
            </a:r>
            <a:r>
              <a:rPr lang="en-US" sz="32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ngọn</a:t>
            </a:r>
            <a:r>
              <a:rPr lang="en-US" sz="32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núi</a:t>
            </a:r>
            <a:endParaRPr lang="en-US" sz="3200" b="1" cap="none" spc="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4222FC5-305B-56CB-B929-07B78F7573FD}"/>
              </a:ext>
            </a:extLst>
          </p:cNvPr>
          <p:cNvSpPr/>
          <p:nvPr/>
        </p:nvSpPr>
        <p:spPr>
          <a:xfrm>
            <a:off x="4657922" y="5640893"/>
            <a:ext cx="336018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</a:t>
            </a:r>
            <a:r>
              <a:rPr lang="en-US" sz="32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. </a:t>
            </a:r>
            <a:r>
              <a:rPr lang="en-US" sz="32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Trên</a:t>
            </a:r>
            <a:r>
              <a:rPr lang="en-US" sz="32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ngọn</a:t>
            </a:r>
            <a:r>
              <a:rPr lang="en-US" sz="32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cỏ</a:t>
            </a:r>
            <a:endParaRPr lang="en-US" sz="3200" b="1" cap="none" spc="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2DBC63C-E341-591A-DA17-6F10B6D7C9E8}"/>
              </a:ext>
            </a:extLst>
          </p:cNvPr>
          <p:cNvSpPr/>
          <p:nvPr/>
        </p:nvSpPr>
        <p:spPr>
          <a:xfrm>
            <a:off x="8477253" y="5619630"/>
            <a:ext cx="336018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3</a:t>
            </a:r>
            <a:r>
              <a:rPr lang="en-US" sz="32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. </a:t>
            </a:r>
            <a:r>
              <a:rPr lang="en-US" sz="32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Trên</a:t>
            </a:r>
            <a:r>
              <a:rPr lang="en-US" sz="32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mái</a:t>
            </a:r>
            <a:r>
              <a:rPr lang="en-US" sz="32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nhà</a:t>
            </a:r>
            <a:endParaRPr lang="en-US" sz="3200" b="1" cap="none" spc="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374617-6ACF-A734-C28A-4960AAA4BA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195" y="2266480"/>
            <a:ext cx="3489421" cy="31052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CB39FD9-898E-4230-C1F1-878B01FD3B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8550" y="2108717"/>
            <a:ext cx="3262993" cy="32629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FF18E01-B367-42E8-AC97-8796DB2C7E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616" y="2789663"/>
            <a:ext cx="4161298" cy="2406839"/>
          </a:xfrm>
          <a:prstGeom prst="rect">
            <a:avLst/>
          </a:prstGeom>
        </p:spPr>
      </p:pic>
      <p:pic>
        <p:nvPicPr>
          <p:cNvPr id="6" name="đồng hồ đếm ngược">
            <a:hlinkClick r:id="" action="ppaction://media"/>
            <a:extLst>
              <a:ext uri="{FF2B5EF4-FFF2-40B4-BE49-F238E27FC236}">
                <a16:creationId xmlns:a16="http://schemas.microsoft.com/office/drawing/2014/main" id="{3B54FD91-6CE3-AE16-8BB4-F3A3F2A03712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6072849"/>
            <a:ext cx="998376" cy="7851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0B3A8D5-1CEF-2235-6394-00B7AC03A0F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34703" y="2891118"/>
            <a:ext cx="4216791" cy="29231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94166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153"/>
    </mc:Choice>
    <mc:Fallback xmlns="">
      <p:transition spd="slow" advTm="481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23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3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4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2.22222E-6 L 0.18646 -2.22222E-6 C 0.26993 -2.22222E-6 0.37279 -0.02361 0.37279 -0.04282 L 0.37279 -0.08518 " pathEditMode="relative" rAng="0" ptsTypes="AAAA">
                                      <p:cBhvr>
                                        <p:cTn id="5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46" y="-4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6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2" grpId="0"/>
      <p:bldP spid="3" grpId="0"/>
      <p:bldP spid="3" grpId="1"/>
      <p:bldP spid="4" grpId="0"/>
      <p:bldP spid="4" grpId="1"/>
      <p:bldP spid="5" grpId="0"/>
      <p:bldP spid="5" grpId="1"/>
    </p:bldLst>
  </p:timing>
  <p:extLst mod="1">
    <p:ext uri="{E180D4A7-C9FB-4DFB-919C-405C955672EB}">
      <p14:showEvtLst xmlns:p14="http://schemas.microsoft.com/office/powerpoint/2010/main">
        <p14:playEvt time="14701" objId="6"/>
        <p14:stopEvt time="27088" objId="6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5C7ECDF-85FF-BF82-DD9B-E0F572882B53}"/>
              </a:ext>
            </a:extLst>
          </p:cNvPr>
          <p:cNvSpPr/>
          <p:nvPr/>
        </p:nvSpPr>
        <p:spPr>
          <a:xfrm>
            <a:off x="2547208" y="552844"/>
            <a:ext cx="709758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Đá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thần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đã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cho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chú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bé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giọt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nước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cái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gì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en-US" sz="32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499EF47-69D5-5B4A-7AE6-3E440CA7DA47}"/>
              </a:ext>
            </a:extLst>
          </p:cNvPr>
          <p:cNvSpPr/>
          <p:nvPr/>
        </p:nvSpPr>
        <p:spPr>
          <a:xfrm>
            <a:off x="7087041" y="5434700"/>
            <a:ext cx="336018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</a:t>
            </a:r>
            <a:r>
              <a:rPr lang="en-US" sz="32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. Ba </a:t>
            </a:r>
            <a:r>
              <a:rPr lang="en-US" sz="32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</a:t>
            </a:r>
            <a:r>
              <a:rPr lang="en-US" sz="32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ông</a:t>
            </a:r>
            <a:r>
              <a:rPr lang="en-US" sz="32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hoa</a:t>
            </a:r>
            <a:endParaRPr lang="en-US" sz="3200" b="1" cap="none" spc="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311BF4E-C269-C618-10E4-220A6574C64C}"/>
              </a:ext>
            </a:extLst>
          </p:cNvPr>
          <p:cNvSpPr/>
          <p:nvPr/>
        </p:nvSpPr>
        <p:spPr>
          <a:xfrm>
            <a:off x="936172" y="5434701"/>
            <a:ext cx="336018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1. Ba </a:t>
            </a:r>
            <a:r>
              <a:rPr lang="en-US" sz="32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điều</a:t>
            </a:r>
            <a:r>
              <a:rPr lang="en-US" sz="32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ước</a:t>
            </a:r>
            <a:endParaRPr lang="en-US" sz="3200" b="1" cap="none" spc="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D1EA20-E093-A3E2-BB74-22194C0D603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71" r="27207"/>
          <a:stretch/>
        </p:blipFill>
        <p:spPr>
          <a:xfrm>
            <a:off x="1253994" y="1894115"/>
            <a:ext cx="2724539" cy="31812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78F0E4E-E558-CBBC-4880-E6324CE664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7209" y="3013374"/>
            <a:ext cx="2850995" cy="1838021"/>
          </a:xfrm>
          <a:prstGeom prst="rect">
            <a:avLst/>
          </a:prstGeom>
        </p:spPr>
      </p:pic>
      <p:pic>
        <p:nvPicPr>
          <p:cNvPr id="5" name="đồng hồ đếm ngược">
            <a:hlinkClick r:id="" action="ppaction://media"/>
            <a:extLst>
              <a:ext uri="{FF2B5EF4-FFF2-40B4-BE49-F238E27FC236}">
                <a16:creationId xmlns:a16="http://schemas.microsoft.com/office/drawing/2014/main" id="{A0DC9A8E-C16B-0235-43CD-1AC1368048BA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6072849"/>
            <a:ext cx="998376" cy="7851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01860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199"/>
    </mc:Choice>
    <mc:Fallback xmlns="">
      <p:transition spd="slow" advTm="381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23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2" grpId="0"/>
      <p:bldP spid="3" grpId="0"/>
      <p:bldP spid="3" grpId="1"/>
      <p:bldP spid="4" grpId="0"/>
      <p:bldP spid="4" grpId="1"/>
    </p:bldLst>
  </p:timing>
  <p:extLst mod="1">
    <p:ext uri="{E180D4A7-C9FB-4DFB-919C-405C955672EB}">
      <p14:showEvtLst xmlns:p14="http://schemas.microsoft.com/office/powerpoint/2010/main">
        <p14:playEvt time="12033" objId="5"/>
        <p14:stopEvt time="24373" objId="5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3.3|1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3.3|3.8|3.7|5.7|12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5.8|0.9|2.1|1.2|27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3.9|3.9|4.2|13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3.5|3.3|3.4|5|12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3.5|2.8|4.9|17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3.4|2.7|2.7|4.2|18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2.9|2.4|2|5|14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4.3|3.1|3.4|5.5|15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4|2.2|3.1|4.5|12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3.5|2.8|4.8|18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822</TotalTime>
  <Words>279</Words>
  <Application>Microsoft Office PowerPoint</Application>
  <PresentationFormat>Widescreen</PresentationFormat>
  <Paragraphs>42</Paragraphs>
  <Slides>12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</dc:creator>
  <cp:lastModifiedBy>Techsi.vn</cp:lastModifiedBy>
  <cp:revision>19</cp:revision>
  <dcterms:created xsi:type="dcterms:W3CDTF">2023-05-13T05:36:15Z</dcterms:created>
  <dcterms:modified xsi:type="dcterms:W3CDTF">2024-07-24T18:03:48Z</dcterms:modified>
</cp:coreProperties>
</file>