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4" y="228600"/>
            <a:ext cx="3474720" cy="10058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614" y="2895600"/>
            <a:ext cx="5536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Techsi.vn</cp:lastModifiedBy>
  <cp:revision>7</cp:revision>
  <dcterms:created xsi:type="dcterms:W3CDTF">2021-04-08T07:46:00Z</dcterms:created>
  <dcterms:modified xsi:type="dcterms:W3CDTF">2024-07-24T17:56:45Z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60379D1AA967487EA8903DCFFB06E386_12</vt:lpwstr>
  </property>
  <property fmtid="{D5CDD505-2E9C-101B-9397-08002B2CF9AE}" pid="3" name="KSOProductBuildVer">
    <vt:lpwstr>1033-12.2.0.13359</vt:lpwstr>
  </property>
</Properties>
</file>