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78" r:id="rId5"/>
    <p:sldId id="279" r:id="rId6"/>
    <p:sldId id="262" r:id="rId7"/>
    <p:sldId id="263" r:id="rId8"/>
    <p:sldId id="264" r:id="rId9"/>
    <p:sldId id="265" r:id="rId10"/>
    <p:sldId id="275" r:id="rId11"/>
    <p:sldId id="267" r:id="rId12"/>
    <p:sldId id="268" r:id="rId13"/>
    <p:sldId id="280" r:id="rId14"/>
    <p:sldId id="281" r:id="rId15"/>
    <p:sldId id="269" r:id="rId16"/>
    <p:sldId id="270" r:id="rId17"/>
    <p:sldId id="282" r:id="rId18"/>
    <p:sldId id="283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8A5C-8F89-45E3-9D77-9E8EC89397B2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D861-64D9-4C75-834E-6AD3D5F5E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145E-EF23-4B63-8AD1-ABE12E447F3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cover dir="r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56.gif"/><Relationship Id="rId12" Type="http://schemas.openxmlformats.org/officeDocument/2006/relationships/slide" Target="slide1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png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55.png"/><Relationship Id="rId11" Type="http://schemas.openxmlformats.org/officeDocument/2006/relationships/image" Target="../media/image16.png"/><Relationship Id="rId5" Type="http://schemas.openxmlformats.org/officeDocument/2006/relationships/image" Target="../media/image52.jpeg"/><Relationship Id="rId15" Type="http://schemas.openxmlformats.org/officeDocument/2006/relationships/image" Target="../media/image12.gif"/><Relationship Id="rId10" Type="http://schemas.openxmlformats.org/officeDocument/2006/relationships/image" Target="../media/image15.gif"/><Relationship Id="rId4" Type="http://schemas.openxmlformats.org/officeDocument/2006/relationships/image" Target="../media/image21.jpeg"/><Relationship Id="rId9" Type="http://schemas.openxmlformats.org/officeDocument/2006/relationships/slide" Target="slide11.xml"/><Relationship Id="rId1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slide" Target="slide18.xml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61.png"/><Relationship Id="rId5" Type="http://schemas.openxmlformats.org/officeDocument/2006/relationships/image" Target="../media/image59.gif"/><Relationship Id="rId15" Type="http://schemas.openxmlformats.org/officeDocument/2006/relationships/image" Target="../media/image13.png"/><Relationship Id="rId10" Type="http://schemas.openxmlformats.org/officeDocument/2006/relationships/image" Target="../media/image60.png"/><Relationship Id="rId19" Type="http://schemas.openxmlformats.org/officeDocument/2006/relationships/image" Target="../media/image17.gif"/><Relationship Id="rId4" Type="http://schemas.openxmlformats.org/officeDocument/2006/relationships/image" Target="../media/image21.jpeg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3" Type="http://schemas.openxmlformats.org/officeDocument/2006/relationships/image" Target="../media/image21.jpeg"/><Relationship Id="rId21" Type="http://schemas.openxmlformats.org/officeDocument/2006/relationships/image" Target="../media/image36.gif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24" Type="http://schemas.openxmlformats.org/officeDocument/2006/relationships/image" Target="../media/image39.gif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23" Type="http://schemas.openxmlformats.org/officeDocument/2006/relationships/image" Target="../media/image38.wmf"/><Relationship Id="rId10" Type="http://schemas.openxmlformats.org/officeDocument/2006/relationships/image" Target="../media/image25.png"/><Relationship Id="rId19" Type="http://schemas.openxmlformats.org/officeDocument/2006/relationships/image" Target="../media/image34.gif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1.gif"/><Relationship Id="rId10" Type="http://schemas.openxmlformats.org/officeDocument/2006/relationships/image" Target="../media/image64.png"/><Relationship Id="rId4" Type="http://schemas.openxmlformats.org/officeDocument/2006/relationships/image" Target="../media/image21.jpeg"/><Relationship Id="rId9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21.jpeg"/><Relationship Id="rId7" Type="http://schemas.openxmlformats.org/officeDocument/2006/relationships/image" Target="../media/image48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11" Type="http://schemas.openxmlformats.org/officeDocument/2006/relationships/image" Target="../media/image12.gif"/><Relationship Id="rId5" Type="http://schemas.openxmlformats.org/officeDocument/2006/relationships/image" Target="../media/image46.gif"/><Relationship Id="rId10" Type="http://schemas.openxmlformats.org/officeDocument/2006/relationships/image" Target="../media/image43.gif"/><Relationship Id="rId4" Type="http://schemas.openxmlformats.org/officeDocument/2006/relationships/image" Target="../media/image41.gif"/><Relationship Id="rId9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13" Type="http://schemas.openxmlformats.org/officeDocument/2006/relationships/image" Target="../media/image73.gif"/><Relationship Id="rId3" Type="http://schemas.openxmlformats.org/officeDocument/2006/relationships/audio" Target="../media/audio1.wav"/><Relationship Id="rId7" Type="http://schemas.openxmlformats.org/officeDocument/2006/relationships/image" Target="../media/image68.gif"/><Relationship Id="rId12" Type="http://schemas.openxmlformats.org/officeDocument/2006/relationships/image" Target="../media/image7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oot\My%20Documents\LQVH-%20Nguyet\Nang%20som%20-%20Xuan%20Nghi%20%5bNCT%202954657214%5d.mp3" TargetMode="External"/><Relationship Id="rId6" Type="http://schemas.openxmlformats.org/officeDocument/2006/relationships/image" Target="../media/image67.gif"/><Relationship Id="rId11" Type="http://schemas.openxmlformats.org/officeDocument/2006/relationships/image" Target="../media/image71.gif"/><Relationship Id="rId5" Type="http://schemas.openxmlformats.org/officeDocument/2006/relationships/image" Target="../media/image66.jpe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21.jpeg"/><Relationship Id="rId9" Type="http://schemas.openxmlformats.org/officeDocument/2006/relationships/slide" Target="slide12.xml"/><Relationship Id="rId14" Type="http://schemas.openxmlformats.org/officeDocument/2006/relationships/image" Target="../media/image7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6" Type="http://schemas.openxmlformats.org/officeDocument/2006/relationships/slide" Target="slide11.xml"/><Relationship Id="rId20" Type="http://schemas.openxmlformats.org/officeDocument/2006/relationships/image" Target="../media/image17.gif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slide" Target="slide18.xm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3" Type="http://schemas.openxmlformats.org/officeDocument/2006/relationships/image" Target="../media/image21.jpeg"/><Relationship Id="rId21" Type="http://schemas.openxmlformats.org/officeDocument/2006/relationships/image" Target="../media/image36.gif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24" Type="http://schemas.openxmlformats.org/officeDocument/2006/relationships/image" Target="../media/image39.gif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23" Type="http://schemas.openxmlformats.org/officeDocument/2006/relationships/image" Target="../media/image38.wmf"/><Relationship Id="rId10" Type="http://schemas.openxmlformats.org/officeDocument/2006/relationships/image" Target="../media/image25.png"/><Relationship Id="rId19" Type="http://schemas.openxmlformats.org/officeDocument/2006/relationships/image" Target="../media/image34.gif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11.gif"/><Relationship Id="rId11" Type="http://schemas.openxmlformats.org/officeDocument/2006/relationships/image" Target="../media/image46.gif"/><Relationship Id="rId5" Type="http://schemas.openxmlformats.org/officeDocument/2006/relationships/image" Target="../media/image42.gif"/><Relationship Id="rId10" Type="http://schemas.openxmlformats.org/officeDocument/2006/relationships/image" Target="../media/image45.gif"/><Relationship Id="rId4" Type="http://schemas.openxmlformats.org/officeDocument/2006/relationships/image" Target="../media/image41.gif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32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8128"/>
            <a:ext cx="6781800" cy="1447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447800"/>
            <a:ext cx="67817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Thơ: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buổi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endParaRPr lang="en-US" sz="6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75437"/>
            <a:ext cx="2133600" cy="365125"/>
          </a:xfrm>
        </p:spPr>
        <p:txBody>
          <a:bodyPr/>
          <a:lstStyle/>
          <a:p>
            <a:fld id="{3BEF971A-39BB-4A3A-B7A2-B8AA6E971E7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g_em_buoi_sang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0"/>
            <a:ext cx="5105400" cy="6857999"/>
          </a:xfrm>
          <a:prstGeom prst="rect">
            <a:avLst/>
          </a:prstGeom>
        </p:spPr>
      </p:pic>
      <p:pic>
        <p:nvPicPr>
          <p:cNvPr id="5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191000" y="6553200"/>
            <a:ext cx="304800" cy="304800"/>
          </a:xfrm>
          <a:prstGeom prst="rect">
            <a:avLst/>
          </a:prstGeom>
        </p:spPr>
      </p:pic>
      <p:pic>
        <p:nvPicPr>
          <p:cNvPr id="6" name="Picture 1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553200" y="0"/>
            <a:ext cx="12192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anh cua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0574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ost-60-108059800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5486400"/>
            <a:ext cx="68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post-60-108059800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28600" y="5410200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oa1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5401" y="52578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hoa1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14600" y="5181600"/>
            <a:ext cx="1219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2598_animado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95600" y="304800"/>
            <a:ext cx="11541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2595_animado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3000" y="914400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ayf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14600" y="1295400"/>
            <a:ext cx="152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62000"/>
            <a:ext cx="7010400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399" y="2819400"/>
            <a:ext cx="8610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hót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trong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vườn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vườn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cây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như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thế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nào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283064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nh cua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28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-gia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590008" flipH="1">
            <a:off x="6251164" y="1908319"/>
            <a:ext cx="2286128" cy="19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ayf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0"/>
            <a:ext cx="1447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ca-chua-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152400"/>
            <a:ext cx="24996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ca-chua-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457201"/>
            <a:ext cx="228600" cy="2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ca-chua-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381000"/>
            <a:ext cx="228600" cy="2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ga trong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9832351">
            <a:off x="10347675" y="2099613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2598_animado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2286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2595_animado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19200" y="1066800"/>
            <a:ext cx="8098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ay-hoa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800" y="2362200"/>
            <a:ext cx="1355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cay-hoa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0" y="2438400"/>
            <a:ext cx="13557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oa12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91200" y="4800600"/>
            <a:ext cx="1249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hoa1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581400" y="4648200"/>
            <a:ext cx="1600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Nam1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4800" y="5918200"/>
            <a:ext cx="1219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Nam1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2743200"/>
            <a:ext cx="14922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2"/>
          <a:stretch>
            <a:fillRect/>
          </a:stretch>
        </p:blipFill>
        <p:spPr>
          <a:xfrm>
            <a:off x="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892 0.01966 C -0.07517 0.01943 -0.09445 0.02151 -0.10139 0.0229 C -0.1441 0.03168 -0.18472 0.07122 -0.18125 0.10105 C -0.18316 0.08555 -0.20747 0.07561 -0.22761 0.07977 C -0.25 0.0844 -0.26875 0.10382 -0.26701 0.11885 C -0.26788 0.11122 -0.27969 0.10567 -0.2908 0.10798 C -0.30174 0.11053 -0.31198 0.12 -0.31111 0.1281 C -0.31181 0.1237 -0.31736 0.12162 -0.32257 0.12255 C -0.32847 0.12394 -0.33351 0.12879 -0.33299 0.13249 C -0.33333 0.13041 -0.33646 0.12902 -0.33941 0.12972 C -0.34045 0.12995 -0.3441 0.13249 -0.34375 0.1348 C -0.34392 0.13342 -0.34566 0.13295 -0.34688 0.13318 C -0.34722 0.13318 -0.35017 0.1348 -0.35 0.13642 C -0.35035 0.13527 -0.35017 0.1348 -0.35139 0.13503 C -0.35122 0.1355 -0.35278 0.13573 -0.35261 0.13665 C -0.35278 0.13596 -0.35278 0.13573 -0.35278 0.13596 C -0.35417 0.13596 -0.35417 0.13619 -0.35417 0.13665 C -0.35556 0.13711 -0.35556 0.13642 -0.35556 0.13665 C -0.3566 0.13665 -0.3566 0.13688 -0.3566 0.13735 " pathEditMode="relative" rAng="-529856" ptsTypes="fffffffffffffffffff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566 0.13781 C -0.3566 0.15584 -0.36562 0.1711 -0.37639 0.1711 C -0.38976 0.1711 -0.3941 0.15445 -0.39618 0.14428 L -0.39826 0.1311 C -0.40017 0.12139 -0.40538 0.10474 -0.41962 0.10474 C -0.42899 0.10474 -0.43993 0.11931 -0.43993 0.13804 C -0.43993 0.15584 -0.42899 0.1711 -0.41962 0.17133 C -0.40538 0.1711 -0.40035 0.15445 -0.39826 0.14428 L -0.39601 0.13087 C -0.39427 0.12116 -0.38976 0.10474 -0.37639 0.10474 C -0.36562 0.10474 -0.35677 0.11931 -0.3566 0.13781 Z " pathEditMode="relative" rAng="5400000" ptsTypes="ffFffffFfff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2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371600"/>
            <a:ext cx="48768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967335"/>
            <a:ext cx="924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Hoa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quả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thế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0060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1371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1447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762000"/>
            <a:ext cx="13239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85800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6482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6096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o-be-nhay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971800"/>
            <a:ext cx="1752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qua-buoi-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05400"/>
            <a:ext cx="20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qua-buoi-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029200"/>
            <a:ext cx="258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qua-buoi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4724400"/>
            <a:ext cx="155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609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30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43950" y="685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762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xoai-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814854">
            <a:off x="7243763" y="909637"/>
            <a:ext cx="381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xoai-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4394655">
            <a:off x="7538244" y="1224756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xoai-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288331">
            <a:off x="6783387" y="1141413"/>
            <a:ext cx="3984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08994" y="11676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xoai-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201953" flipH="1">
            <a:off x="2600325" y="752475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5029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72200" y="480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86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48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495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9600" y="99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5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7800" y="114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6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838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947194" y="10914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1" descr="fleur5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5825" y="5029200"/>
            <a:ext cx="638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3" descr="fleur7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21465921">
            <a:off x="8077200" y="5334000"/>
            <a:ext cx="638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4" descr="fleur6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237880">
            <a:off x="8305800" y="5572125"/>
            <a:ext cx="638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4"/>
          <p:cNvGrpSpPr>
            <a:grpSpLocks noChangeAspect="1"/>
          </p:cNvGrpSpPr>
          <p:nvPr/>
        </p:nvGrpSpPr>
        <p:grpSpPr bwMode="auto">
          <a:xfrm>
            <a:off x="-152400" y="3124200"/>
            <a:ext cx="3124200" cy="3733800"/>
            <a:chOff x="1701" y="1071"/>
            <a:chExt cx="2577" cy="2586"/>
          </a:xfrm>
        </p:grpSpPr>
        <p:sp>
          <p:nvSpPr>
            <p:cNvPr id="3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9600" y="4495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24000" y="4343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81200" y="3733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43000" y="3581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"/>
          <p:cNvGrpSpPr>
            <a:grpSpLocks noChangeAspect="1"/>
          </p:cNvGrpSpPr>
          <p:nvPr/>
        </p:nvGrpSpPr>
        <p:grpSpPr bwMode="auto">
          <a:xfrm>
            <a:off x="2286000" y="3124200"/>
            <a:ext cx="2438400" cy="3733800"/>
            <a:chOff x="1701" y="1071"/>
            <a:chExt cx="2577" cy="2586"/>
          </a:xfrm>
        </p:grpSpPr>
        <p:sp>
          <p:nvSpPr>
            <p:cNvPr id="5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43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05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00400" y="3733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10000" y="3810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5092700" y="5943600"/>
            <a:ext cx="88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4246563" y="5791200"/>
            <a:ext cx="88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5" descr="buom 1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8402273" flipV="1">
            <a:off x="398462" y="2781301"/>
            <a:ext cx="73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3" descr="Butterfly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19936703">
            <a:off x="2400300" y="2671763"/>
            <a:ext cx="762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84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85194" y="10152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c588d0ef768ba7ac9df69e366e7717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0"/>
            <a:ext cx="6502400" cy="561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514600"/>
            <a:ext cx="899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hót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ở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bờ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6101521338120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nbird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23372">
            <a:off x="5087670" y="1173169"/>
            <a:ext cx="12489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2598_animad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572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imailbir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9906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2595_animado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19050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2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143000"/>
            <a:ext cx="518160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967335"/>
            <a:ext cx="87629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610152133812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is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9569">
            <a:off x="5017444" y="4262088"/>
            <a:ext cx="1168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eixe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962400"/>
            <a:ext cx="457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N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4724400"/>
            <a:ext cx="6191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eix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53162">
            <a:off x="4648200" y="3581400"/>
            <a:ext cx="8493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imailbir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16002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anbird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623372">
            <a:off x="6324600" y="1219200"/>
            <a:ext cx="105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2595_animado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12954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2598_animado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86600" y="4572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609600"/>
            <a:ext cx="586740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96733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Vậy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để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quê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phải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1" y="2209800"/>
            <a:ext cx="80772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buổi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endParaRPr lang="en-US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677400" cy="6858000"/>
            <a:chOff x="-45" y="154"/>
            <a:chExt cx="5715" cy="3805"/>
          </a:xfrm>
        </p:grpSpPr>
        <p:pic>
          <p:nvPicPr>
            <p:cNvPr id="6" name="Picture 3" descr="mat troi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5" y="154"/>
              <a:ext cx="5715" cy="3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50" y="365"/>
              <a:ext cx="1167" cy="939"/>
              <a:chOff x="715" y="2242"/>
              <a:chExt cx="1877" cy="1109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715" y="2242"/>
                <a:ext cx="1665" cy="948"/>
              </a:xfrm>
              <a:prstGeom prst="smileyFace">
                <a:avLst>
                  <a:gd name="adj" fmla="val 465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1222" y="2487"/>
                <a:ext cx="240" cy="144"/>
                <a:chOff x="1056" y="1294"/>
                <a:chExt cx="144" cy="96"/>
              </a:xfrm>
            </p:grpSpPr>
            <p:sp>
              <p:nvSpPr>
                <p:cNvPr id="14" name="Oval 7"/>
                <p:cNvSpPr>
                  <a:spLocks noChangeArrowheads="1"/>
                </p:cNvSpPr>
                <p:nvPr/>
              </p:nvSpPr>
              <p:spPr bwMode="auto">
                <a:xfrm>
                  <a:off x="1056" y="1294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8"/>
                <p:cNvSpPr>
                  <a:spLocks noChangeArrowheads="1"/>
                </p:cNvSpPr>
                <p:nvPr/>
              </p:nvSpPr>
              <p:spPr bwMode="auto">
                <a:xfrm>
                  <a:off x="1099" y="1297"/>
                  <a:ext cx="76" cy="8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Arc 9"/>
              <p:cNvSpPr>
                <a:spLocks/>
              </p:cNvSpPr>
              <p:nvPr/>
            </p:nvSpPr>
            <p:spPr bwMode="auto">
              <a:xfrm rot="1563265" flipV="1">
                <a:off x="2256" y="3168"/>
                <a:ext cx="336" cy="183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83 h 21600"/>
                  <a:gd name="T4" fmla="*/ 0 w 21600"/>
                  <a:gd name="T5" fmla="*/ 18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1727" y="2487"/>
                <a:ext cx="240" cy="144"/>
                <a:chOff x="1017" y="1282"/>
                <a:chExt cx="144" cy="96"/>
              </a:xfrm>
            </p:grpSpPr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1017" y="1282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2"/>
                <p:cNvSpPr>
                  <a:spLocks noChangeArrowheads="1"/>
                </p:cNvSpPr>
                <p:nvPr/>
              </p:nvSpPr>
              <p:spPr bwMode="auto">
                <a:xfrm>
                  <a:off x="1061" y="1285"/>
                  <a:ext cx="76" cy="8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16" name="Picture 15" descr="hoa h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781550"/>
            <a:ext cx="1981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daum2719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2743200"/>
            <a:ext cx="14478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dollcut12%20(77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251460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ngodong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4686300"/>
            <a:ext cx="16922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BIRD_1~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34695">
            <a:off x="5027613" y="841375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bird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543800" y="8382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3d butterfly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9863806">
            <a:off x="5602288" y="4043363"/>
            <a:ext cx="968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2004813155739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81200" y="3810000"/>
            <a:ext cx="106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2" descr="2004813155739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76600" y="4038600"/>
            <a:ext cx="1066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152400" y="-228600"/>
            <a:ext cx="3157691" cy="2667000"/>
            <a:chOff x="1812" y="1008"/>
            <a:chExt cx="2640" cy="2490"/>
          </a:xfrm>
        </p:grpSpPr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14991167" flipH="1">
              <a:off x="2086" y="227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18900483" flipH="1">
              <a:off x="2400" y="120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 rot="17681968" flipH="1">
              <a:off x="2180" y="152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 rot="2416410" flipH="1">
              <a:off x="3678" y="120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 rot="84514" flipH="1">
              <a:off x="3216" y="1008"/>
              <a:ext cx="131" cy="596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 rot="16306699" flipH="1">
              <a:off x="2044" y="188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 rot="21118696" flipH="1">
              <a:off x="2832" y="1008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 rot="3825912" flipH="1">
              <a:off x="3936" y="1488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 rot="4969171">
              <a:off x="4092" y="1809"/>
              <a:ext cx="123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 rot="5977126" flipH="1">
              <a:off x="4060" y="215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 rot="14029863" flipH="1">
              <a:off x="2248" y="255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 rot="12879434" flipH="1">
              <a:off x="2518" y="278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 rot="6960264" flipH="1">
              <a:off x="3928" y="2456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 rot="8223252" flipH="1">
              <a:off x="3688" y="2716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8"/>
            <p:cNvSpPr>
              <a:spLocks noChangeArrowheads="1"/>
            </p:cNvSpPr>
            <p:nvPr/>
          </p:nvSpPr>
          <p:spPr bwMode="auto">
            <a:xfrm rot="11830547" flipH="1">
              <a:off x="2832" y="290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 rot="9836118" flipH="1">
              <a:off x="3312" y="289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Nang som - Xuan Nghi [NCT 2954657214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534400" y="28194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887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62200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trổ</a:t>
            </a:r>
            <a:r>
              <a:rPr lang="en-US" sz="6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endParaRPr lang="en-US" sz="60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tổ,nhóm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nhân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CHÂN THÀNH CÁM ƠN QUÝ CÔ ĐÃ ĐẾN DỰ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CHÚC CÁC BÉ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CHĂM NGOAN HỌC GIỎI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581400"/>
            <a:ext cx="7655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3DH" pitchFamily="34" charset="0"/>
              </a:rPr>
              <a:t>CHÀO TẠM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3DH" pitchFamily="34" charset="0"/>
              </a:rPr>
              <a:t>BiỆT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3DH" pitchFamily="34" charset="0"/>
            </a:endParaRPr>
          </a:p>
        </p:txBody>
      </p:sp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28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a-gia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590008" flipH="1">
            <a:off x="6251164" y="1908319"/>
            <a:ext cx="2286128" cy="19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ayf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0"/>
            <a:ext cx="1143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ca-chua-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28600"/>
            <a:ext cx="24996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ca-chua-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1" y="609600"/>
            <a:ext cx="304800" cy="2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a-chua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609600"/>
            <a:ext cx="381000" cy="3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ga trong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832351">
            <a:off x="10347675" y="2099613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2598_animado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2286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 descr="2595_animado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9200" y="1066800"/>
            <a:ext cx="8098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9" descr="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1" descr="cay-hoa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2362200"/>
            <a:ext cx="1355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1" descr="cay-hoa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7400" y="2438400"/>
            <a:ext cx="13557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 descr="post-60-1080598003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5029200"/>
            <a:ext cx="91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4" descr="post-60-1080598003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3400" y="5181600"/>
            <a:ext cx="83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2" descr="hoa12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81200" y="5257800"/>
            <a:ext cx="1249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5" descr="hoa1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81400" y="4951412"/>
            <a:ext cx="1600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7" descr="Nam1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924800" y="5918200"/>
            <a:ext cx="1219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Nam1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2743200"/>
            <a:ext cx="14922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5334000" y="434340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/>
          <a:stretch>
            <a:fillRect/>
          </a:stretch>
        </p:blipFill>
        <p:spPr>
          <a:xfrm>
            <a:off x="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892 0.01966 C -0.07517 0.01943 -0.09445 0.02151 -0.10139 0.0229 C -0.1441 0.03168 -0.18472 0.07122 -0.18125 0.10105 C -0.18316 0.08555 -0.20747 0.07561 -0.22761 0.07977 C -0.25 0.0844 -0.26875 0.10382 -0.26701 0.11885 C -0.26788 0.11122 -0.27969 0.10567 -0.2908 0.10798 C -0.30174 0.11053 -0.31198 0.12 -0.31111 0.1281 C -0.31181 0.1237 -0.31736 0.12162 -0.32257 0.12255 C -0.32847 0.12394 -0.33351 0.12879 -0.33299 0.13249 C -0.33333 0.13041 -0.33646 0.12902 -0.33941 0.12972 C -0.34045 0.12995 -0.3441 0.13249 -0.34375 0.1348 C -0.34392 0.13342 -0.34566 0.13295 -0.34688 0.13318 C -0.34722 0.13318 -0.35017 0.1348 -0.35 0.13642 C -0.35035 0.13527 -0.35017 0.1348 -0.35139 0.13503 C -0.35122 0.1355 -0.35278 0.13573 -0.35261 0.13665 C -0.35278 0.13596 -0.35278 0.13573 -0.35278 0.13596 C -0.35417 0.13596 -0.35417 0.13619 -0.35417 0.13665 C -0.35556 0.13711 -0.35556 0.13642 -0.35556 0.13665 C -0.3566 0.13665 -0.3566 0.13688 -0.3566 0.13735 " pathEditMode="relative" rAng="-529856" ptsTypes="fffffffffffffffffff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566 0.13781 C -0.3566 0.15584 -0.36562 0.1711 -0.37639 0.1711 C -0.38976 0.1711 -0.3941 0.15445 -0.39618 0.14428 L -0.39826 0.1311 C -0.40017 0.12139 -0.40538 0.10474 -0.41962 0.10474 C -0.42899 0.10474 -0.43993 0.11931 -0.43993 0.13804 C -0.43993 0.15584 -0.42899 0.1711 -0.41962 0.17133 C -0.40538 0.1711 -0.40035 0.15445 -0.39826 0.14428 L -0.39601 0.13087 C -0.39427 0.12116 -0.38976 0.10474 -0.37639 0.10474 C -0.36562 0.10474 -0.35677 0.11931 -0.3566 0.13781 Z " pathEditMode="relative" rAng="5400000" ptsTypes="ffFffffFfff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23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0060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1371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1447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762000"/>
            <a:ext cx="13239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85800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6482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762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o-be-nhay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819400"/>
            <a:ext cx="1752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qua-buoi-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05400"/>
            <a:ext cx="20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qua-buoi-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029200"/>
            <a:ext cx="258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qua-buoi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4724400"/>
            <a:ext cx="155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609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30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43950" y="685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762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xoai-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814854">
            <a:off x="7243763" y="909637"/>
            <a:ext cx="381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xoai-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4394655">
            <a:off x="7538244" y="1224756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xoai-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288331">
            <a:off x="6783387" y="1141413"/>
            <a:ext cx="3984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08994" y="11676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xoai-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201953" flipH="1">
            <a:off x="2600325" y="752475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5029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72200" y="480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86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48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495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9600" y="99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5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7800" y="114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6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838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947194" y="10914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172200" y="2971800"/>
            <a:ext cx="2971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FF3300"/>
                </a:solidFill>
              </a:rPr>
              <a:t>Hoa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quả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dậy</a:t>
            </a:r>
            <a:endParaRPr lang="en-US" sz="2800" b="1" dirty="0">
              <a:solidFill>
                <a:srgbClr val="FF3300"/>
              </a:solidFill>
            </a:endParaRPr>
          </a:p>
          <a:p>
            <a:r>
              <a:rPr lang="en-US" sz="2800" b="1" dirty="0" err="1">
                <a:solidFill>
                  <a:srgbClr val="FF3300"/>
                </a:solidFill>
              </a:rPr>
              <a:t>Cùng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tỏa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hương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34" name="Picture 71" descr="fleur5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5825" y="5029200"/>
            <a:ext cx="638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3" descr="fleur7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21465921">
            <a:off x="8077200" y="5334000"/>
            <a:ext cx="638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4" descr="fleur6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237880">
            <a:off x="8305800" y="5572125"/>
            <a:ext cx="638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4"/>
          <p:cNvGrpSpPr>
            <a:grpSpLocks noChangeAspect="1"/>
          </p:cNvGrpSpPr>
          <p:nvPr/>
        </p:nvGrpSpPr>
        <p:grpSpPr bwMode="auto">
          <a:xfrm>
            <a:off x="-152400" y="3124200"/>
            <a:ext cx="3124200" cy="3733800"/>
            <a:chOff x="1701" y="1071"/>
            <a:chExt cx="2577" cy="2586"/>
          </a:xfrm>
        </p:grpSpPr>
        <p:sp>
          <p:nvSpPr>
            <p:cNvPr id="3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9600" y="4495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24000" y="4343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81200" y="3733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43000" y="3581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"/>
          <p:cNvGrpSpPr>
            <a:grpSpLocks noChangeAspect="1"/>
          </p:cNvGrpSpPr>
          <p:nvPr/>
        </p:nvGrpSpPr>
        <p:grpSpPr bwMode="auto">
          <a:xfrm>
            <a:off x="2286000" y="3124200"/>
            <a:ext cx="2438400" cy="3733800"/>
            <a:chOff x="1701" y="1071"/>
            <a:chExt cx="2577" cy="2586"/>
          </a:xfrm>
        </p:grpSpPr>
        <p:sp>
          <p:nvSpPr>
            <p:cNvPr id="5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43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05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00400" y="3733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10000" y="3810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5092700" y="5943600"/>
            <a:ext cx="88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4246563" y="5791200"/>
            <a:ext cx="88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5" descr="buom 1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8402273" flipV="1">
            <a:off x="398462" y="2781301"/>
            <a:ext cx="73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3" descr="Butterfly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19936703">
            <a:off x="2400300" y="2671763"/>
            <a:ext cx="762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84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85194" y="10152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610152133812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imail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914400"/>
            <a:ext cx="1066800" cy="92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2598_animad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572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anbird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23372">
            <a:off x="6003655" y="850944"/>
            <a:ext cx="105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2595_animado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11430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09600" y="4495800"/>
            <a:ext cx="220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52400" y="6248400"/>
            <a:ext cx="304800" cy="304800"/>
          </a:xfrm>
          <a:prstGeom prst="rect">
            <a:avLst/>
          </a:prstGeom>
        </p:spPr>
      </p:pic>
      <p:pic>
        <p:nvPicPr>
          <p:cNvPr id="27" name="Picture 7" descr="peixe2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353162">
            <a:off x="4648200" y="3581400"/>
            <a:ext cx="8493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fish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949569">
            <a:off x="5181600" y="4191000"/>
            <a:ext cx="1168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peix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29400" y="3886200"/>
            <a:ext cx="457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AN1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4724400"/>
            <a:ext cx="6191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623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734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734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734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734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1" y="2057400"/>
            <a:ext cx="79247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0"/>
            <a:ext cx="5638800" cy="426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43840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vừa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nói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điều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g_em_buoi_sang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6" name="Picture 5" descr="lang_em_buoi_sang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762000"/>
            <a:ext cx="62484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1" y="22098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hót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ở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180</Words>
  <Application>Microsoft Office PowerPoint</Application>
  <PresentationFormat>On-screen Show (4:3)</PresentationFormat>
  <Paragraphs>33</Paragraphs>
  <Slides>22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.Vn3DH</vt:lpstr>
      <vt:lpstr>Arial</vt:lpstr>
      <vt:lpstr>Calibri</vt:lpstr>
      <vt:lpstr>Times New Roman</vt:lpstr>
      <vt:lpstr>Office Theme</vt:lpstr>
      <vt:lpstr>TRƯỜNG MẦM NON HOA MỘC 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DÂN CHỦ</dc:title>
  <dc:creator>User</dc:creator>
  <cp:lastModifiedBy>Techsi.vn</cp:lastModifiedBy>
  <cp:revision>146</cp:revision>
  <dcterms:created xsi:type="dcterms:W3CDTF">2018-10-23T04:25:52Z</dcterms:created>
  <dcterms:modified xsi:type="dcterms:W3CDTF">2024-07-23T03:07:45Z</dcterms:modified>
</cp:coreProperties>
</file>